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18"/>
  </p:notesMasterIdLst>
  <p:handoutMasterIdLst>
    <p:handoutMasterId r:id="rId19"/>
  </p:handoutMasterIdLst>
  <p:sldIdLst>
    <p:sldId id="364" r:id="rId6"/>
    <p:sldId id="379" r:id="rId7"/>
    <p:sldId id="2147483618" r:id="rId8"/>
    <p:sldId id="259" r:id="rId9"/>
    <p:sldId id="2147483592" r:id="rId10"/>
    <p:sldId id="2147483617" r:id="rId11"/>
    <p:sldId id="2147483614" r:id="rId12"/>
    <p:sldId id="2147483612" r:id="rId13"/>
    <p:sldId id="2147483610" r:id="rId14"/>
    <p:sldId id="377" r:id="rId15"/>
    <p:sldId id="378" r:id="rId16"/>
    <p:sldId id="2147483616" r:id="rId17"/>
  </p:sldIdLst>
  <p:sldSz cx="12192000" cy="6858000"/>
  <p:notesSz cx="6858000" cy="9144000"/>
  <p:embeddedFontLst>
    <p:embeddedFont>
      <p:font typeface="Veidekke Favorit Offc" panose="020B060402020202020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AF2DD7-7A10-47B7-8E08-ABB29E61F8CF}" v="11" dt="2026-08-31T07:31:33.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4.fntdata"/><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 Sangnes" userId="4b78976c-cec6-4512-b85a-74fd4fdee3d5" providerId="ADAL" clId="{A024F71D-B361-48F5-BA90-BF417A9AF81D}"/>
    <pc:docChg chg="custSel modSld">
      <pc:chgData name="Ane Sangnes" userId="4b78976c-cec6-4512-b85a-74fd4fdee3d5" providerId="ADAL" clId="{A024F71D-B361-48F5-BA90-BF417A9AF81D}" dt="2026-08-30T13:24:39.988" v="12" actId="6549"/>
      <pc:docMkLst>
        <pc:docMk/>
      </pc:docMkLst>
      <pc:sldChg chg="addSp modSp mod">
        <pc:chgData name="Ane Sangnes" userId="4b78976c-cec6-4512-b85a-74fd4fdee3d5" providerId="ADAL" clId="{A024F71D-B361-48F5-BA90-BF417A9AF81D}" dt="2026-08-28T08:43:07.742" v="7" actId="20577"/>
        <pc:sldMkLst>
          <pc:docMk/>
          <pc:sldMk cId="2554804268" sldId="259"/>
        </pc:sldMkLst>
        <pc:spChg chg="mod">
          <ac:chgData name="Ane Sangnes" userId="4b78976c-cec6-4512-b85a-74fd4fdee3d5" providerId="ADAL" clId="{A024F71D-B361-48F5-BA90-BF417A9AF81D}" dt="2026-08-28T08:43:07.742" v="7" actId="20577"/>
          <ac:spMkLst>
            <pc:docMk/>
            <pc:sldMk cId="2554804268" sldId="259"/>
            <ac:spMk id="4" creationId="{44469DF0-BD78-56DB-E974-FD9C4DE35B53}"/>
          </ac:spMkLst>
        </pc:spChg>
      </pc:sldChg>
      <pc:sldChg chg="delSp modSp mod">
        <pc:chgData name="Ane Sangnes" userId="4b78976c-cec6-4512-b85a-74fd4fdee3d5" providerId="ADAL" clId="{A024F71D-B361-48F5-BA90-BF417A9AF81D}" dt="2026-08-30T13:24:39.988" v="12" actId="6549"/>
        <pc:sldMkLst>
          <pc:docMk/>
          <pc:sldMk cId="4007968717" sldId="2147483617"/>
        </pc:sldMkLst>
        <pc:spChg chg="mod">
          <ac:chgData name="Ane Sangnes" userId="4b78976c-cec6-4512-b85a-74fd4fdee3d5" providerId="ADAL" clId="{A024F71D-B361-48F5-BA90-BF417A9AF81D}" dt="2026-08-30T13:24:39.988" v="12" actId="6549"/>
          <ac:spMkLst>
            <pc:docMk/>
            <pc:sldMk cId="4007968717" sldId="2147483617"/>
            <ac:spMk id="2" creationId="{E584D141-DC14-F468-DB83-1ACA5D710584}"/>
          </ac:spMkLst>
        </pc:spChg>
        <pc:spChg chg="del">
          <ac:chgData name="Ane Sangnes" userId="4b78976c-cec6-4512-b85a-74fd4fdee3d5" providerId="ADAL" clId="{A024F71D-B361-48F5-BA90-BF417A9AF81D}" dt="2026-08-30T13:24:31.240" v="8" actId="478"/>
          <ac:spMkLst>
            <pc:docMk/>
            <pc:sldMk cId="4007968717" sldId="2147483617"/>
            <ac:spMk id="26" creationId="{DC33AC49-7FDE-F9FE-7067-F072586EAEF3}"/>
          </ac:spMkLst>
        </pc:spChg>
        <pc:spChg chg="del">
          <ac:chgData name="Ane Sangnes" userId="4b78976c-cec6-4512-b85a-74fd4fdee3d5" providerId="ADAL" clId="{A024F71D-B361-48F5-BA90-BF417A9AF81D}" dt="2026-08-30T13:24:32.654" v="9" actId="478"/>
          <ac:spMkLst>
            <pc:docMk/>
            <pc:sldMk cId="4007968717" sldId="2147483617"/>
            <ac:spMk id="48" creationId="{2F730740-1BEC-20F5-9BBD-BB0139E106E5}"/>
          </ac:spMkLst>
        </pc:spChg>
        <pc:spChg chg="del mod">
          <ac:chgData name="Ane Sangnes" userId="4b78976c-cec6-4512-b85a-74fd4fdee3d5" providerId="ADAL" clId="{A024F71D-B361-48F5-BA90-BF417A9AF81D}" dt="2026-08-30T13:24:34.917" v="11" actId="478"/>
          <ac:spMkLst>
            <pc:docMk/>
            <pc:sldMk cId="4007968717" sldId="2147483617"/>
            <ac:spMk id="66" creationId="{DD790691-78CC-8EAC-A28C-407E9C3721AE}"/>
          </ac:spMkLst>
        </pc:spChg>
      </pc:sldChg>
    </pc:docChg>
  </pc:docChgLst>
  <pc:docChgLst>
    <pc:chgData name="Ane Sangnes" userId="4b78976c-cec6-4512-b85a-74fd4fdee3d5" providerId="ADAL" clId="{35EE2E0D-603B-497F-B170-BFCF1A35FEA9}"/>
    <pc:docChg chg="custSel modSld">
      <pc:chgData name="Ane Sangnes" userId="4b78976c-cec6-4512-b85a-74fd4fdee3d5" providerId="ADAL" clId="{35EE2E0D-603B-497F-B170-BFCF1A35FEA9}" dt="2026-08-31T07:31:33.311" v="192" actId="20577"/>
      <pc:docMkLst>
        <pc:docMk/>
      </pc:docMkLst>
      <pc:sldChg chg="addSp modSp mod">
        <pc:chgData name="Ane Sangnes" userId="4b78976c-cec6-4512-b85a-74fd4fdee3d5" providerId="ADAL" clId="{35EE2E0D-603B-497F-B170-BFCF1A35FEA9}" dt="2026-08-31T07:31:33.311" v="192" actId="20577"/>
        <pc:sldMkLst>
          <pc:docMk/>
          <pc:sldMk cId="2554804268" sldId="259"/>
        </pc:sldMkLst>
        <pc:spChg chg="mod">
          <ac:chgData name="Ane Sangnes" userId="4b78976c-cec6-4512-b85a-74fd4fdee3d5" providerId="ADAL" clId="{35EE2E0D-603B-497F-B170-BFCF1A35FEA9}" dt="2026-08-27T09:17:52.846" v="35"/>
          <ac:spMkLst>
            <pc:docMk/>
            <pc:sldMk cId="2554804268" sldId="259"/>
            <ac:spMk id="2" creationId="{5A88F127-E919-7E67-2F58-BFAE481A95A9}"/>
          </ac:spMkLst>
        </pc:spChg>
        <pc:spChg chg="mod">
          <ac:chgData name="Ane Sangnes" userId="4b78976c-cec6-4512-b85a-74fd4fdee3d5" providerId="ADAL" clId="{35EE2E0D-603B-497F-B170-BFCF1A35FEA9}" dt="2026-08-27T09:18:01.038" v="36"/>
          <ac:spMkLst>
            <pc:docMk/>
            <pc:sldMk cId="2554804268" sldId="259"/>
            <ac:spMk id="3" creationId="{8880F818-9A2C-47FB-9C02-AF15B31864DB}"/>
          </ac:spMkLst>
        </pc:spChg>
        <pc:spChg chg="mod">
          <ac:chgData name="Ane Sangnes" userId="4b78976c-cec6-4512-b85a-74fd4fdee3d5" providerId="ADAL" clId="{35EE2E0D-603B-497F-B170-BFCF1A35FEA9}" dt="2026-08-31T07:31:33.311" v="192" actId="20577"/>
          <ac:spMkLst>
            <pc:docMk/>
            <pc:sldMk cId="2554804268" sldId="259"/>
            <ac:spMk id="4" creationId="{44469DF0-BD78-56DB-E974-FD9C4DE35B53}"/>
          </ac:spMkLst>
        </pc:spChg>
        <pc:spChg chg="mod">
          <ac:chgData name="Ane Sangnes" userId="4b78976c-cec6-4512-b85a-74fd4fdee3d5" providerId="ADAL" clId="{35EE2E0D-603B-497F-B170-BFCF1A35FEA9}" dt="2026-08-27T09:19:09.615" v="43" actId="404"/>
          <ac:spMkLst>
            <pc:docMk/>
            <pc:sldMk cId="2554804268" sldId="259"/>
            <ac:spMk id="7" creationId="{F3C98F8C-FC39-C2DF-F8CF-1D0FF61C9B6B}"/>
          </ac:spMkLst>
        </pc:spChg>
        <pc:spChg chg="mod">
          <ac:chgData name="Ane Sangnes" userId="4b78976c-cec6-4512-b85a-74fd4fdee3d5" providerId="ADAL" clId="{35EE2E0D-603B-497F-B170-BFCF1A35FEA9}" dt="2026-08-27T10:06:57.536" v="79" actId="20577"/>
          <ac:spMkLst>
            <pc:docMk/>
            <pc:sldMk cId="2554804268" sldId="259"/>
            <ac:spMk id="14" creationId="{75EA2DE9-8313-FFAF-8A1F-92454637E48E}"/>
          </ac:spMkLst>
        </pc:spChg>
        <pc:spChg chg="mod">
          <ac:chgData name="Ane Sangnes" userId="4b78976c-cec6-4512-b85a-74fd4fdee3d5" providerId="ADAL" clId="{35EE2E0D-603B-497F-B170-BFCF1A35FEA9}" dt="2026-08-27T10:07:30.775" v="81" actId="14100"/>
          <ac:spMkLst>
            <pc:docMk/>
            <pc:sldMk cId="2554804268" sldId="259"/>
            <ac:spMk id="16" creationId="{052CD5D0-15CE-C036-BBBF-9289D55EDC16}"/>
          </ac:spMkLst>
        </pc:spChg>
        <pc:graphicFrameChg chg="add mod">
          <ac:chgData name="Ane Sangnes" userId="4b78976c-cec6-4512-b85a-74fd4fdee3d5" providerId="ADAL" clId="{35EE2E0D-603B-497F-B170-BFCF1A35FEA9}" dt="2026-08-31T07:28:09.444" v="186"/>
          <ac:graphicFrameMkLst>
            <pc:docMk/>
            <pc:sldMk cId="2554804268" sldId="259"/>
            <ac:graphicFrameMk id="5" creationId="{BBDE6EBE-D3BE-FB27-5F77-6F5E06D2B273}"/>
          </ac:graphicFrameMkLst>
        </pc:graphicFrameChg>
      </pc:sldChg>
      <pc:sldChg chg="modSp mod">
        <pc:chgData name="Ane Sangnes" userId="4b78976c-cec6-4512-b85a-74fd4fdee3d5" providerId="ADAL" clId="{35EE2E0D-603B-497F-B170-BFCF1A35FEA9}" dt="2026-08-27T09:08:51.500" v="26" actId="6549"/>
        <pc:sldMkLst>
          <pc:docMk/>
          <pc:sldMk cId="1670747163" sldId="364"/>
        </pc:sldMkLst>
        <pc:spChg chg="mod">
          <ac:chgData name="Ane Sangnes" userId="4b78976c-cec6-4512-b85a-74fd4fdee3d5" providerId="ADAL" clId="{35EE2E0D-603B-497F-B170-BFCF1A35FEA9}" dt="2026-08-27T09:08:51.500" v="26" actId="6549"/>
          <ac:spMkLst>
            <pc:docMk/>
            <pc:sldMk cId="1670747163" sldId="364"/>
            <ac:spMk id="5" creationId="{5E79E92A-B137-9834-C6B1-8CA7BBCB800F}"/>
          </ac:spMkLst>
        </pc:spChg>
      </pc:sldChg>
      <pc:sldChg chg="addSp modSp">
        <pc:chgData name="Ane Sangnes" userId="4b78976c-cec6-4512-b85a-74fd4fdee3d5" providerId="ADAL" clId="{35EE2E0D-603B-497F-B170-BFCF1A35FEA9}" dt="2026-08-27T10:26:33.854" v="182"/>
        <pc:sldMkLst>
          <pc:docMk/>
          <pc:sldMk cId="3120892072" sldId="377"/>
        </pc:sldMkLst>
        <pc:spChg chg="mod">
          <ac:chgData name="Ane Sangnes" userId="4b78976c-cec6-4512-b85a-74fd4fdee3d5" providerId="ADAL" clId="{35EE2E0D-603B-497F-B170-BFCF1A35FEA9}" dt="2026-08-27T10:25:50.284" v="180"/>
          <ac:spMkLst>
            <pc:docMk/>
            <pc:sldMk cId="3120892072" sldId="377"/>
            <ac:spMk id="2" creationId="{128BBDE7-D626-9D39-F8A0-8E4DAC82E79E}"/>
          </ac:spMkLst>
        </pc:spChg>
        <pc:spChg chg="mod">
          <ac:chgData name="Ane Sangnes" userId="4b78976c-cec6-4512-b85a-74fd4fdee3d5" providerId="ADAL" clId="{35EE2E0D-603B-497F-B170-BFCF1A35FEA9}" dt="2026-08-27T10:26:13.580" v="181"/>
          <ac:spMkLst>
            <pc:docMk/>
            <pc:sldMk cId="3120892072" sldId="377"/>
            <ac:spMk id="3" creationId="{5EB89E85-BCFB-F3DB-B957-5063778AF51E}"/>
          </ac:spMkLst>
        </pc:spChg>
        <pc:spChg chg="mod">
          <ac:chgData name="Ane Sangnes" userId="4b78976c-cec6-4512-b85a-74fd4fdee3d5" providerId="ADAL" clId="{35EE2E0D-603B-497F-B170-BFCF1A35FEA9}" dt="2026-08-27T10:26:33.854" v="182"/>
          <ac:spMkLst>
            <pc:docMk/>
            <pc:sldMk cId="3120892072" sldId="377"/>
            <ac:spMk id="4" creationId="{5B3F834E-D8FF-A1E2-14F3-6DF162650DCA}"/>
          </ac:spMkLst>
        </pc:spChg>
      </pc:sldChg>
      <pc:sldChg chg="modSp mod">
        <pc:chgData name="Ane Sangnes" userId="4b78976c-cec6-4512-b85a-74fd4fdee3d5" providerId="ADAL" clId="{35EE2E0D-603B-497F-B170-BFCF1A35FEA9}" dt="2026-08-27T10:23:05.154" v="163"/>
        <pc:sldMkLst>
          <pc:docMk/>
          <pc:sldMk cId="3104549534" sldId="378"/>
        </pc:sldMkLst>
        <pc:spChg chg="mod">
          <ac:chgData name="Ane Sangnes" userId="4b78976c-cec6-4512-b85a-74fd4fdee3d5" providerId="ADAL" clId="{35EE2E0D-603B-497F-B170-BFCF1A35FEA9}" dt="2026-08-27T10:23:05.154" v="163"/>
          <ac:spMkLst>
            <pc:docMk/>
            <pc:sldMk cId="3104549534" sldId="378"/>
            <ac:spMk id="3" creationId="{E919AD6D-29FA-3597-2485-417676162F74}"/>
          </ac:spMkLst>
        </pc:spChg>
      </pc:sldChg>
      <pc:sldChg chg="addSp modSp mod">
        <pc:chgData name="Ane Sangnes" userId="4b78976c-cec6-4512-b85a-74fd4fdee3d5" providerId="ADAL" clId="{35EE2E0D-603B-497F-B170-BFCF1A35FEA9}" dt="2026-08-27T09:05:40.734" v="12" actId="6549"/>
        <pc:sldMkLst>
          <pc:docMk/>
          <pc:sldMk cId="1727188739" sldId="379"/>
        </pc:sldMkLst>
        <pc:spChg chg="mod">
          <ac:chgData name="Ane Sangnes" userId="4b78976c-cec6-4512-b85a-74fd4fdee3d5" providerId="ADAL" clId="{35EE2E0D-603B-497F-B170-BFCF1A35FEA9}" dt="2026-08-27T09:05:08.669" v="9" actId="14100"/>
          <ac:spMkLst>
            <pc:docMk/>
            <pc:sldMk cId="1727188739" sldId="379"/>
            <ac:spMk id="2" creationId="{6FA3FCB8-F166-0861-245E-01FA9AB9E4C5}"/>
          </ac:spMkLst>
        </pc:spChg>
        <pc:spChg chg="mod">
          <ac:chgData name="Ane Sangnes" userId="4b78976c-cec6-4512-b85a-74fd4fdee3d5" providerId="ADAL" clId="{35EE2E0D-603B-497F-B170-BFCF1A35FEA9}" dt="2026-08-27T09:05:40.734" v="12" actId="6549"/>
          <ac:spMkLst>
            <pc:docMk/>
            <pc:sldMk cId="1727188739" sldId="379"/>
            <ac:spMk id="3" creationId="{F77EBEDA-CEF5-1BE2-D2C3-D072FCDE6EDC}"/>
          </ac:spMkLst>
        </pc:spChg>
      </pc:sldChg>
      <pc:sldChg chg="modSp mod">
        <pc:chgData name="Ane Sangnes" userId="4b78976c-cec6-4512-b85a-74fd4fdee3d5" providerId="ADAL" clId="{35EE2E0D-603B-497F-B170-BFCF1A35FEA9}" dt="2026-08-27T10:10:38.555" v="115" actId="20577"/>
        <pc:sldMkLst>
          <pc:docMk/>
          <pc:sldMk cId="41779495" sldId="2147483592"/>
        </pc:sldMkLst>
        <pc:spChg chg="mod">
          <ac:chgData name="Ane Sangnes" userId="4b78976c-cec6-4512-b85a-74fd4fdee3d5" providerId="ADAL" clId="{35EE2E0D-603B-497F-B170-BFCF1A35FEA9}" dt="2026-08-27T10:08:49.029" v="87"/>
          <ac:spMkLst>
            <pc:docMk/>
            <pc:sldMk cId="41779495" sldId="2147483592"/>
            <ac:spMk id="4" creationId="{99646D3F-BBB3-C9EC-8796-B0C011F4976F}"/>
          </ac:spMkLst>
        </pc:spChg>
        <pc:spChg chg="mod">
          <ac:chgData name="Ane Sangnes" userId="4b78976c-cec6-4512-b85a-74fd4fdee3d5" providerId="ADAL" clId="{35EE2E0D-603B-497F-B170-BFCF1A35FEA9}" dt="2026-08-27T10:08:55.374" v="88"/>
          <ac:spMkLst>
            <pc:docMk/>
            <pc:sldMk cId="41779495" sldId="2147483592"/>
            <ac:spMk id="6" creationId="{2CEF6274-453C-AC91-0EE7-DA210974314C}"/>
          </ac:spMkLst>
        </pc:spChg>
        <pc:spChg chg="mod">
          <ac:chgData name="Ane Sangnes" userId="4b78976c-cec6-4512-b85a-74fd4fdee3d5" providerId="ADAL" clId="{35EE2E0D-603B-497F-B170-BFCF1A35FEA9}" dt="2026-08-27T10:08:35.552" v="84"/>
          <ac:spMkLst>
            <pc:docMk/>
            <pc:sldMk cId="41779495" sldId="2147483592"/>
            <ac:spMk id="8" creationId="{F8D9E459-84AE-894D-2A0B-FA19CD54A4A1}"/>
          </ac:spMkLst>
        </pc:spChg>
        <pc:spChg chg="mod">
          <ac:chgData name="Ane Sangnes" userId="4b78976c-cec6-4512-b85a-74fd4fdee3d5" providerId="ADAL" clId="{35EE2E0D-603B-497F-B170-BFCF1A35FEA9}" dt="2026-08-27T10:09:04.803" v="89"/>
          <ac:spMkLst>
            <pc:docMk/>
            <pc:sldMk cId="41779495" sldId="2147483592"/>
            <ac:spMk id="9" creationId="{4FE8C3A2-19FD-239B-7419-DF5C3863DC11}"/>
          </ac:spMkLst>
        </pc:spChg>
        <pc:spChg chg="mod">
          <ac:chgData name="Ane Sangnes" userId="4b78976c-cec6-4512-b85a-74fd4fdee3d5" providerId="ADAL" clId="{35EE2E0D-603B-497F-B170-BFCF1A35FEA9}" dt="2026-08-27T10:09:14.458" v="90"/>
          <ac:spMkLst>
            <pc:docMk/>
            <pc:sldMk cId="41779495" sldId="2147483592"/>
            <ac:spMk id="11" creationId="{BD343312-38A8-9ECD-7289-E43E418352B5}"/>
          </ac:spMkLst>
        </pc:spChg>
        <pc:spChg chg="mod">
          <ac:chgData name="Ane Sangnes" userId="4b78976c-cec6-4512-b85a-74fd4fdee3d5" providerId="ADAL" clId="{35EE2E0D-603B-497F-B170-BFCF1A35FEA9}" dt="2026-08-27T10:09:17.239" v="93" actId="20577"/>
          <ac:spMkLst>
            <pc:docMk/>
            <pc:sldMk cId="41779495" sldId="2147483592"/>
            <ac:spMk id="12" creationId="{C1010F0C-93F2-860E-307E-B5E7F9A6330D}"/>
          </ac:spMkLst>
        </pc:spChg>
        <pc:spChg chg="mod">
          <ac:chgData name="Ane Sangnes" userId="4b78976c-cec6-4512-b85a-74fd4fdee3d5" providerId="ADAL" clId="{35EE2E0D-603B-497F-B170-BFCF1A35FEA9}" dt="2026-08-27T10:08:45.340" v="86"/>
          <ac:spMkLst>
            <pc:docMk/>
            <pc:sldMk cId="41779495" sldId="2147483592"/>
            <ac:spMk id="14" creationId="{C558886D-594D-1E1A-35E0-6BD9F9F48C34}"/>
          </ac:spMkLst>
        </pc:spChg>
        <pc:spChg chg="mod">
          <ac:chgData name="Ane Sangnes" userId="4b78976c-cec6-4512-b85a-74fd4fdee3d5" providerId="ADAL" clId="{35EE2E0D-603B-497F-B170-BFCF1A35FEA9}" dt="2026-08-27T10:09:24.693" v="94"/>
          <ac:spMkLst>
            <pc:docMk/>
            <pc:sldMk cId="41779495" sldId="2147483592"/>
            <ac:spMk id="15" creationId="{7670AD7A-C319-7F7F-1C15-29658D0523F0}"/>
          </ac:spMkLst>
        </pc:spChg>
        <pc:spChg chg="mod">
          <ac:chgData name="Ane Sangnes" userId="4b78976c-cec6-4512-b85a-74fd4fdee3d5" providerId="ADAL" clId="{35EE2E0D-603B-497F-B170-BFCF1A35FEA9}" dt="2026-08-27T10:08:23.898" v="82"/>
          <ac:spMkLst>
            <pc:docMk/>
            <pc:sldMk cId="41779495" sldId="2147483592"/>
            <ac:spMk id="16" creationId="{5C840525-19AE-98D3-3930-F1784EA8A75E}"/>
          </ac:spMkLst>
        </pc:spChg>
        <pc:spChg chg="mod">
          <ac:chgData name="Ane Sangnes" userId="4b78976c-cec6-4512-b85a-74fd4fdee3d5" providerId="ADAL" clId="{35EE2E0D-603B-497F-B170-BFCF1A35FEA9}" dt="2026-08-27T10:08:28.916" v="83"/>
          <ac:spMkLst>
            <pc:docMk/>
            <pc:sldMk cId="41779495" sldId="2147483592"/>
            <ac:spMk id="18" creationId="{1B45867C-B9C0-F936-63A2-C03F58EDD047}"/>
          </ac:spMkLst>
        </pc:spChg>
        <pc:spChg chg="mod">
          <ac:chgData name="Ane Sangnes" userId="4b78976c-cec6-4512-b85a-74fd4fdee3d5" providerId="ADAL" clId="{35EE2E0D-603B-497F-B170-BFCF1A35FEA9}" dt="2026-08-27T10:10:38.555" v="115" actId="20577"/>
          <ac:spMkLst>
            <pc:docMk/>
            <pc:sldMk cId="41779495" sldId="2147483592"/>
            <ac:spMk id="21" creationId="{9DD4A4F8-64D0-1E4C-5656-43E46CDC8A9A}"/>
          </ac:spMkLst>
        </pc:spChg>
        <pc:spChg chg="mod">
          <ac:chgData name="Ane Sangnes" userId="4b78976c-cec6-4512-b85a-74fd4fdee3d5" providerId="ADAL" clId="{35EE2E0D-603B-497F-B170-BFCF1A35FEA9}" dt="2026-08-27T10:09:47.213" v="102" actId="1076"/>
          <ac:spMkLst>
            <pc:docMk/>
            <pc:sldMk cId="41779495" sldId="2147483592"/>
            <ac:spMk id="26" creationId="{2A1940F2-2D82-89E4-BE38-270D7AE05541}"/>
          </ac:spMkLst>
        </pc:spChg>
        <pc:spChg chg="mod">
          <ac:chgData name="Ane Sangnes" userId="4b78976c-cec6-4512-b85a-74fd4fdee3d5" providerId="ADAL" clId="{35EE2E0D-603B-497F-B170-BFCF1A35FEA9}" dt="2026-08-27T10:09:55.210" v="105" actId="1076"/>
          <ac:spMkLst>
            <pc:docMk/>
            <pc:sldMk cId="41779495" sldId="2147483592"/>
            <ac:spMk id="27" creationId="{82534F1E-E738-3DC3-EFD5-134DFC246D28}"/>
          </ac:spMkLst>
        </pc:spChg>
        <pc:spChg chg="mod">
          <ac:chgData name="Ane Sangnes" userId="4b78976c-cec6-4512-b85a-74fd4fdee3d5" providerId="ADAL" clId="{35EE2E0D-603B-497F-B170-BFCF1A35FEA9}" dt="2026-08-27T10:10:27.849" v="112" actId="1076"/>
          <ac:spMkLst>
            <pc:docMk/>
            <pc:sldMk cId="41779495" sldId="2147483592"/>
            <ac:spMk id="29" creationId="{BA9FA0B2-FCFC-64C2-B8CC-7B487D8983C9}"/>
          </ac:spMkLst>
        </pc:spChg>
        <pc:spChg chg="mod">
          <ac:chgData name="Ane Sangnes" userId="4b78976c-cec6-4512-b85a-74fd4fdee3d5" providerId="ADAL" clId="{35EE2E0D-603B-497F-B170-BFCF1A35FEA9}" dt="2026-08-27T10:10:18.167" v="109" actId="207"/>
          <ac:spMkLst>
            <pc:docMk/>
            <pc:sldMk cId="41779495" sldId="2147483592"/>
            <ac:spMk id="35" creationId="{4B22C8E8-7DE0-7B19-BA67-3CEAE4060433}"/>
          </ac:spMkLst>
        </pc:spChg>
        <pc:grpChg chg="mod">
          <ac:chgData name="Ane Sangnes" userId="4b78976c-cec6-4512-b85a-74fd4fdee3d5" providerId="ADAL" clId="{35EE2E0D-603B-497F-B170-BFCF1A35FEA9}" dt="2026-08-27T10:09:14.458" v="90"/>
          <ac:grpSpMkLst>
            <pc:docMk/>
            <pc:sldMk cId="41779495" sldId="2147483592"/>
            <ac:grpSpMk id="10" creationId="{69DB3CA1-BF49-6328-3E2B-F4808D9D2602}"/>
          </ac:grpSpMkLst>
        </pc:grpChg>
      </pc:sldChg>
      <pc:sldChg chg="modSp mod">
        <pc:chgData name="Ane Sangnes" userId="4b78976c-cec6-4512-b85a-74fd4fdee3d5" providerId="ADAL" clId="{35EE2E0D-603B-497F-B170-BFCF1A35FEA9}" dt="2026-08-27T10:24:16.442" v="177" actId="20577"/>
        <pc:sldMkLst>
          <pc:docMk/>
          <pc:sldMk cId="657821162" sldId="2147483610"/>
        </pc:sldMkLst>
        <pc:spChg chg="mod">
          <ac:chgData name="Ane Sangnes" userId="4b78976c-cec6-4512-b85a-74fd4fdee3d5" providerId="ADAL" clId="{35EE2E0D-603B-497F-B170-BFCF1A35FEA9}" dt="2026-08-27T10:24:16.442" v="177" actId="20577"/>
          <ac:spMkLst>
            <pc:docMk/>
            <pc:sldMk cId="657821162" sldId="2147483610"/>
            <ac:spMk id="3" creationId="{D2A7F94F-E46D-EAE6-62C6-7023DF1A4075}"/>
          </ac:spMkLst>
        </pc:spChg>
      </pc:sldChg>
      <pc:sldChg chg="modSp mod">
        <pc:chgData name="Ane Sangnes" userId="4b78976c-cec6-4512-b85a-74fd4fdee3d5" providerId="ADAL" clId="{35EE2E0D-603B-497F-B170-BFCF1A35FEA9}" dt="2026-08-27T10:22:18.953" v="162" actId="113"/>
        <pc:sldMkLst>
          <pc:docMk/>
          <pc:sldMk cId="758115306" sldId="2147483612"/>
        </pc:sldMkLst>
        <pc:spChg chg="mod">
          <ac:chgData name="Ane Sangnes" userId="4b78976c-cec6-4512-b85a-74fd4fdee3d5" providerId="ADAL" clId="{35EE2E0D-603B-497F-B170-BFCF1A35FEA9}" dt="2026-08-27T10:19:23.099" v="157"/>
          <ac:spMkLst>
            <pc:docMk/>
            <pc:sldMk cId="758115306" sldId="2147483612"/>
            <ac:spMk id="3" creationId="{3E3A62D3-E6ED-84D0-5E08-86583AD1CE24}"/>
          </ac:spMkLst>
        </pc:spChg>
        <pc:spChg chg="mod">
          <ac:chgData name="Ane Sangnes" userId="4b78976c-cec6-4512-b85a-74fd4fdee3d5" providerId="ADAL" clId="{35EE2E0D-603B-497F-B170-BFCF1A35FEA9}" dt="2026-08-27T10:22:18.953" v="162" actId="113"/>
          <ac:spMkLst>
            <pc:docMk/>
            <pc:sldMk cId="758115306" sldId="2147483612"/>
            <ac:spMk id="5" creationId="{FF5FC2DE-75B3-2D5B-0540-336872A20A8A}"/>
          </ac:spMkLst>
        </pc:spChg>
      </pc:sldChg>
      <pc:sldChg chg="addSp modSp mod">
        <pc:chgData name="Ane Sangnes" userId="4b78976c-cec6-4512-b85a-74fd4fdee3d5" providerId="ADAL" clId="{35EE2E0D-603B-497F-B170-BFCF1A35FEA9}" dt="2026-08-27T09:22:01.473" v="77" actId="20577"/>
        <pc:sldMkLst>
          <pc:docMk/>
          <pc:sldMk cId="4075276842" sldId="2147483614"/>
        </pc:sldMkLst>
        <pc:spChg chg="mod">
          <ac:chgData name="Ane Sangnes" userId="4b78976c-cec6-4512-b85a-74fd4fdee3d5" providerId="ADAL" clId="{35EE2E0D-603B-497F-B170-BFCF1A35FEA9}" dt="2026-08-27T09:22:01.473" v="77" actId="20577"/>
          <ac:spMkLst>
            <pc:docMk/>
            <pc:sldMk cId="4075276842" sldId="2147483614"/>
            <ac:spMk id="3" creationId="{D1348C62-3C2D-D1BE-10E5-333AB091FBB2}"/>
          </ac:spMkLst>
        </pc:spChg>
      </pc:sldChg>
      <pc:sldChg chg="modSp mod">
        <pc:chgData name="Ane Sangnes" userId="4b78976c-cec6-4512-b85a-74fd4fdee3d5" providerId="ADAL" clId="{35EE2E0D-603B-497F-B170-BFCF1A35FEA9}" dt="2026-08-27T10:19:07.557" v="156" actId="113"/>
        <pc:sldMkLst>
          <pc:docMk/>
          <pc:sldMk cId="4007968717" sldId="2147483617"/>
        </pc:sldMkLst>
        <pc:spChg chg="mod">
          <ac:chgData name="Ane Sangnes" userId="4b78976c-cec6-4512-b85a-74fd4fdee3d5" providerId="ADAL" clId="{35EE2E0D-603B-497F-B170-BFCF1A35FEA9}" dt="2026-08-27T10:15:19.325" v="120" actId="14100"/>
          <ac:spMkLst>
            <pc:docMk/>
            <pc:sldMk cId="4007968717" sldId="2147483617"/>
            <ac:spMk id="2" creationId="{E584D141-DC14-F468-DB83-1ACA5D710584}"/>
          </ac:spMkLst>
        </pc:spChg>
        <pc:spChg chg="mod">
          <ac:chgData name="Ane Sangnes" userId="4b78976c-cec6-4512-b85a-74fd4fdee3d5" providerId="ADAL" clId="{35EE2E0D-603B-497F-B170-BFCF1A35FEA9}" dt="2026-08-27T10:15:25.088" v="121"/>
          <ac:spMkLst>
            <pc:docMk/>
            <pc:sldMk cId="4007968717" sldId="2147483617"/>
            <ac:spMk id="3" creationId="{F07681C9-8B89-939F-198E-73ABBC834466}"/>
          </ac:spMkLst>
        </pc:spChg>
        <pc:spChg chg="mod">
          <ac:chgData name="Ane Sangnes" userId="4b78976c-cec6-4512-b85a-74fd4fdee3d5" providerId="ADAL" clId="{35EE2E0D-603B-497F-B170-BFCF1A35FEA9}" dt="2026-08-27T10:14:57.795" v="116"/>
          <ac:spMkLst>
            <pc:docMk/>
            <pc:sldMk cId="4007968717" sldId="2147483617"/>
            <ac:spMk id="7" creationId="{B1122ED1-D4C5-F640-4A28-D0033CCE98A4}"/>
          </ac:spMkLst>
        </pc:spChg>
        <pc:spChg chg="mod">
          <ac:chgData name="Ane Sangnes" userId="4b78976c-cec6-4512-b85a-74fd4fdee3d5" providerId="ADAL" clId="{35EE2E0D-603B-497F-B170-BFCF1A35FEA9}" dt="2026-08-27T10:15:09.264" v="118" actId="1076"/>
          <ac:spMkLst>
            <pc:docMk/>
            <pc:sldMk cId="4007968717" sldId="2147483617"/>
            <ac:spMk id="18" creationId="{2ED200CD-20D5-A42D-C17A-C42CD305F7F2}"/>
          </ac:spMkLst>
        </pc:spChg>
        <pc:spChg chg="mod">
          <ac:chgData name="Ane Sangnes" userId="4b78976c-cec6-4512-b85a-74fd4fdee3d5" providerId="ADAL" clId="{35EE2E0D-603B-497F-B170-BFCF1A35FEA9}" dt="2026-08-27T10:15:59.910" v="126" actId="113"/>
          <ac:spMkLst>
            <pc:docMk/>
            <pc:sldMk cId="4007968717" sldId="2147483617"/>
            <ac:spMk id="36" creationId="{9F4AF9FC-B82B-C0E3-3909-8D58F0988828}"/>
          </ac:spMkLst>
        </pc:spChg>
        <pc:spChg chg="mod">
          <ac:chgData name="Ane Sangnes" userId="4b78976c-cec6-4512-b85a-74fd4fdee3d5" providerId="ADAL" clId="{35EE2E0D-603B-497F-B170-BFCF1A35FEA9}" dt="2026-08-27T10:16:17.334" v="129" actId="113"/>
          <ac:spMkLst>
            <pc:docMk/>
            <pc:sldMk cId="4007968717" sldId="2147483617"/>
            <ac:spMk id="40" creationId="{25209901-312E-4B70-063E-7C1B2C812383}"/>
          </ac:spMkLst>
        </pc:spChg>
        <pc:spChg chg="mod">
          <ac:chgData name="Ane Sangnes" userId="4b78976c-cec6-4512-b85a-74fd4fdee3d5" providerId="ADAL" clId="{35EE2E0D-603B-497F-B170-BFCF1A35FEA9}" dt="2026-08-27T10:16:40.811" v="132" actId="113"/>
          <ac:spMkLst>
            <pc:docMk/>
            <pc:sldMk cId="4007968717" sldId="2147483617"/>
            <ac:spMk id="42" creationId="{B3EB067D-6CCD-6AC1-EBDB-7DD4A263572B}"/>
          </ac:spMkLst>
        </pc:spChg>
        <pc:spChg chg="mod">
          <ac:chgData name="Ane Sangnes" userId="4b78976c-cec6-4512-b85a-74fd4fdee3d5" providerId="ADAL" clId="{35EE2E0D-603B-497F-B170-BFCF1A35FEA9}" dt="2026-08-27T10:16:59.692" v="135" actId="113"/>
          <ac:spMkLst>
            <pc:docMk/>
            <pc:sldMk cId="4007968717" sldId="2147483617"/>
            <ac:spMk id="46" creationId="{70472E6F-FB95-85DF-2992-B301C2110E1B}"/>
          </ac:spMkLst>
        </pc:spChg>
        <pc:spChg chg="mod">
          <ac:chgData name="Ane Sangnes" userId="4b78976c-cec6-4512-b85a-74fd4fdee3d5" providerId="ADAL" clId="{35EE2E0D-603B-497F-B170-BFCF1A35FEA9}" dt="2026-08-27T10:17:15.725" v="139" actId="14100"/>
          <ac:spMkLst>
            <pc:docMk/>
            <pc:sldMk cId="4007968717" sldId="2147483617"/>
            <ac:spMk id="54" creationId="{4453B569-05F0-9EF8-8869-9E89671E29A3}"/>
          </ac:spMkLst>
        </pc:spChg>
        <pc:spChg chg="mod">
          <ac:chgData name="Ane Sangnes" userId="4b78976c-cec6-4512-b85a-74fd4fdee3d5" providerId="ADAL" clId="{35EE2E0D-603B-497F-B170-BFCF1A35FEA9}" dt="2026-08-27T10:17:30.304" v="141" actId="113"/>
          <ac:spMkLst>
            <pc:docMk/>
            <pc:sldMk cId="4007968717" sldId="2147483617"/>
            <ac:spMk id="58" creationId="{B65007EB-ACC9-D7CB-441E-E0D6AA57A45D}"/>
          </ac:spMkLst>
        </pc:spChg>
        <pc:spChg chg="mod">
          <ac:chgData name="Ane Sangnes" userId="4b78976c-cec6-4512-b85a-74fd4fdee3d5" providerId="ADAL" clId="{35EE2E0D-603B-497F-B170-BFCF1A35FEA9}" dt="2026-08-27T10:17:42.627" v="143" actId="113"/>
          <ac:spMkLst>
            <pc:docMk/>
            <pc:sldMk cId="4007968717" sldId="2147483617"/>
            <ac:spMk id="60" creationId="{4BA83EEE-E8B9-5EB5-7850-5A690AFB5E7E}"/>
          </ac:spMkLst>
        </pc:spChg>
        <pc:spChg chg="mod">
          <ac:chgData name="Ane Sangnes" userId="4b78976c-cec6-4512-b85a-74fd4fdee3d5" providerId="ADAL" clId="{35EE2E0D-603B-497F-B170-BFCF1A35FEA9}" dt="2026-08-27T10:18:04.542" v="146" actId="113"/>
          <ac:spMkLst>
            <pc:docMk/>
            <pc:sldMk cId="4007968717" sldId="2147483617"/>
            <ac:spMk id="64" creationId="{ED8AB425-8D06-E8A6-733B-0E1C88A1E31B}"/>
          </ac:spMkLst>
        </pc:spChg>
        <pc:spChg chg="mod">
          <ac:chgData name="Ane Sangnes" userId="4b78976c-cec6-4512-b85a-74fd4fdee3d5" providerId="ADAL" clId="{35EE2E0D-603B-497F-B170-BFCF1A35FEA9}" dt="2026-08-27T10:18:22.601" v="150" actId="113"/>
          <ac:spMkLst>
            <pc:docMk/>
            <pc:sldMk cId="4007968717" sldId="2147483617"/>
            <ac:spMk id="72" creationId="{E58564F6-087F-552C-2C88-0B04EDDB55E0}"/>
          </ac:spMkLst>
        </pc:spChg>
        <pc:spChg chg="mod">
          <ac:chgData name="Ane Sangnes" userId="4b78976c-cec6-4512-b85a-74fd4fdee3d5" providerId="ADAL" clId="{35EE2E0D-603B-497F-B170-BFCF1A35FEA9}" dt="2026-08-27T10:18:43.921" v="152" actId="113"/>
          <ac:spMkLst>
            <pc:docMk/>
            <pc:sldMk cId="4007968717" sldId="2147483617"/>
            <ac:spMk id="76" creationId="{45B18E77-ADB2-758B-6B86-537122820A57}"/>
          </ac:spMkLst>
        </pc:spChg>
        <pc:spChg chg="mod">
          <ac:chgData name="Ane Sangnes" userId="4b78976c-cec6-4512-b85a-74fd4fdee3d5" providerId="ADAL" clId="{35EE2E0D-603B-497F-B170-BFCF1A35FEA9}" dt="2026-08-27T10:18:56.269" v="154" actId="113"/>
          <ac:spMkLst>
            <pc:docMk/>
            <pc:sldMk cId="4007968717" sldId="2147483617"/>
            <ac:spMk id="78" creationId="{D2E075C9-9BB1-BEF7-7DC0-50F97FA6574C}"/>
          </ac:spMkLst>
        </pc:spChg>
        <pc:spChg chg="mod">
          <ac:chgData name="Ane Sangnes" userId="4b78976c-cec6-4512-b85a-74fd4fdee3d5" providerId="ADAL" clId="{35EE2E0D-603B-497F-B170-BFCF1A35FEA9}" dt="2026-08-27T10:19:07.557" v="156" actId="113"/>
          <ac:spMkLst>
            <pc:docMk/>
            <pc:sldMk cId="4007968717" sldId="2147483617"/>
            <ac:spMk id="82" creationId="{406CF576-75CE-2753-BA82-A36625C51452}"/>
          </ac:spMkLst>
        </pc:spChg>
      </pc:sldChg>
      <pc:sldChg chg="addSp delSp modSp mod">
        <pc:chgData name="Ane Sangnes" userId="4b78976c-cec6-4512-b85a-74fd4fdee3d5" providerId="ADAL" clId="{35EE2E0D-603B-497F-B170-BFCF1A35FEA9}" dt="2026-08-27T09:14:39.271" v="34" actId="6549"/>
        <pc:sldMkLst>
          <pc:docMk/>
          <pc:sldMk cId="3345186351" sldId="2147483618"/>
        </pc:sldMkLst>
        <pc:spChg chg="mod">
          <ac:chgData name="Ane Sangnes" userId="4b78976c-cec6-4512-b85a-74fd4fdee3d5" providerId="ADAL" clId="{35EE2E0D-603B-497F-B170-BFCF1A35FEA9}" dt="2026-08-27T09:14:39.271" v="34" actId="6549"/>
          <ac:spMkLst>
            <pc:docMk/>
            <pc:sldMk cId="3345186351" sldId="2147483618"/>
            <ac:spMk id="4" creationId="{2A19D43F-5296-8BC8-3DF8-5C17635E6B97}"/>
          </ac:spMkLst>
        </pc:spChg>
        <pc:spChg chg="mod">
          <ac:chgData name="Ane Sangnes" userId="4b78976c-cec6-4512-b85a-74fd4fdee3d5" providerId="ADAL" clId="{35EE2E0D-603B-497F-B170-BFCF1A35FEA9}" dt="2026-08-27T09:05:57.512" v="16" actId="404"/>
          <ac:spMkLst>
            <pc:docMk/>
            <pc:sldMk cId="3345186351" sldId="2147483618"/>
            <ac:spMk id="7" creationId="{28255D53-EE34-3FA6-FDB8-A03D3E833E68}"/>
          </ac:spMkLst>
        </pc:spChg>
        <pc:picChg chg="add mod ord modCrop">
          <ac:chgData name="Ane Sangnes" userId="4b78976c-cec6-4512-b85a-74fd4fdee3d5" providerId="ADAL" clId="{35EE2E0D-603B-497F-B170-BFCF1A35FEA9}" dt="2026-08-27T09:08:39.291" v="25" actId="732"/>
          <ac:picMkLst>
            <pc:docMk/>
            <pc:sldMk cId="3345186351" sldId="2147483618"/>
            <ac:picMk id="8" creationId="{3A011CF4-C650-E945-CBE4-0BD1E01263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31/08/2026</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31/08/2026</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93450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1882635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slide mørk rød">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pic>
        <p:nvPicPr>
          <p:cNvPr id="2" name="Logo">
            <a:extLst>
              <a:ext uri="{FF2B5EF4-FFF2-40B4-BE49-F238E27FC236}">
                <a16:creationId xmlns:a16="http://schemas.microsoft.com/office/drawing/2014/main" id="{AE4D1861-B65A-4955-7D1A-E4DDD452C9ED}"/>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3" name="Picture Placeholder 2">
            <a:extLst>
              <a:ext uri="{FF2B5EF4-FFF2-40B4-BE49-F238E27FC236}">
                <a16:creationId xmlns:a16="http://schemas.microsoft.com/office/drawing/2014/main" id="{ED45373E-5D25-FF96-6543-9B2EDB65F6AE}"/>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2" name="Title 1">
            <a:extLst>
              <a:ext uri="{FF2B5EF4-FFF2-40B4-BE49-F238E27FC236}">
                <a16:creationId xmlns:a16="http://schemas.microsoft.com/office/drawing/2014/main" id="{A05D8B72-DED3-F1F2-3C2F-852CE51A9402}"/>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bg1"/>
                </a:solidFill>
              </a:defRPr>
            </a:lvl1pPr>
          </a:lstStyle>
          <a:p>
            <a:r>
              <a:rPr lang="nb-NO"/>
              <a:t>Coverpage title</a:t>
            </a:r>
            <a:br>
              <a:rPr lang="sv-SE"/>
            </a:br>
            <a:r>
              <a:rPr lang="nb-NO"/>
              <a:t>max 3 rows</a:t>
            </a:r>
          </a:p>
        </p:txBody>
      </p:sp>
      <p:sp>
        <p:nvSpPr>
          <p:cNvPr id="4" name="Text Placeholder 3">
            <a:extLst>
              <a:ext uri="{FF2B5EF4-FFF2-40B4-BE49-F238E27FC236}">
                <a16:creationId xmlns:a16="http://schemas.microsoft.com/office/drawing/2014/main" id="{046A6DF6-E0FF-C420-E8EC-4E0D9820C2B4}"/>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kern="0" baseline="0">
                <a:solidFill>
                  <a:schemeClr val="bg1"/>
                </a:solidFill>
                <a:latin typeface="+mn-lt"/>
              </a:defRPr>
            </a:lvl1pPr>
            <a:lvl2pPr marL="0" indent="0">
              <a:buFont typeface="Arial" panose="020B0604020202020204" pitchFamily="34" charset="0"/>
              <a:buNone/>
              <a:defRPr sz="900">
                <a:solidFill>
                  <a:schemeClr val="bg1"/>
                </a:solidFill>
                <a:latin typeface="+mn-lt"/>
              </a:defRPr>
            </a:lvl2pPr>
            <a:lvl3pPr marL="0" indent="0">
              <a:buFont typeface="Arial" panose="020B0604020202020204" pitchFamily="34" charset="0"/>
              <a:buNone/>
              <a:defRPr sz="900">
                <a:solidFill>
                  <a:schemeClr val="bg1"/>
                </a:solidFill>
                <a:latin typeface="+mn-lt"/>
              </a:defRPr>
            </a:lvl3pPr>
            <a:lvl4pPr marL="0" indent="0">
              <a:buFont typeface="Arial" panose="020B0604020202020204" pitchFamily="34" charset="0"/>
              <a:buNone/>
              <a:defRPr sz="900">
                <a:solidFill>
                  <a:schemeClr val="bg1"/>
                </a:solidFill>
                <a:latin typeface="+mn-lt"/>
              </a:defRPr>
            </a:lvl4pPr>
            <a:lvl5pPr marL="0" indent="0">
              <a:buFont typeface="Arial" panose="020B0604020202020204" pitchFamily="34" charset="0"/>
              <a:buNone/>
              <a:defRPr sz="900">
                <a:solidFill>
                  <a:schemeClr val="bg1"/>
                </a:solidFill>
                <a:latin typeface="+mn-lt"/>
              </a:defRPr>
            </a:lvl5pPr>
            <a:lvl6pPr marL="0" indent="0">
              <a:buNone/>
              <a:defRPr sz="900">
                <a:solidFill>
                  <a:schemeClr val="bg1"/>
                </a:solidFill>
              </a:defRPr>
            </a:lvl6pPr>
            <a:lvl7pPr marL="0" indent="0">
              <a:buNone/>
              <a:defRPr sz="900">
                <a:solidFill>
                  <a:schemeClr val="bg1"/>
                </a:solidFill>
              </a:defRPr>
            </a:lvl7pPr>
            <a:lvl8pPr marL="0" indent="0">
              <a:buNone/>
              <a:defRPr sz="900">
                <a:solidFill>
                  <a:schemeClr val="bg1"/>
                </a:solidFill>
              </a:defRPr>
            </a:lvl8pPr>
            <a:lvl9pPr marL="0" indent="0">
              <a:buNone/>
              <a:defRPr sz="900">
                <a:solidFill>
                  <a:schemeClr val="bg1"/>
                </a:solidFill>
              </a:defRPr>
            </a:lvl9pPr>
          </a:lstStyle>
          <a:p>
            <a:pPr lvl="0"/>
            <a:r>
              <a:rPr lang="nb-NO"/>
              <a:t>Click to add date or text</a:t>
            </a:r>
          </a:p>
        </p:txBody>
      </p:sp>
      <p:sp>
        <p:nvSpPr>
          <p:cNvPr id="5" name="Text Placeholder 5">
            <a:extLst>
              <a:ext uri="{FF2B5EF4-FFF2-40B4-BE49-F238E27FC236}">
                <a16:creationId xmlns:a16="http://schemas.microsoft.com/office/drawing/2014/main" id="{CE61D8FC-6A8C-92AE-73EA-C5284190D871}"/>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kern="0" baseline="0">
                <a:solidFill>
                  <a:schemeClr val="bg1"/>
                </a:solidFill>
              </a:defRPr>
            </a:lvl1pPr>
            <a:lvl2pPr marL="0" indent="0">
              <a:buNone/>
              <a:defRPr sz="900">
                <a:solidFill>
                  <a:schemeClr val="bg1"/>
                </a:solidFill>
              </a:defRPr>
            </a:lvl2pPr>
            <a:lvl3pPr marL="0" indent="0">
              <a:buNone/>
              <a:defRPr sz="900">
                <a:solidFill>
                  <a:schemeClr val="bg1"/>
                </a:solidFill>
              </a:defRPr>
            </a:lvl3pPr>
            <a:lvl4pPr marL="0" indent="0">
              <a:buNone/>
              <a:defRPr sz="900">
                <a:solidFill>
                  <a:schemeClr val="bg1"/>
                </a:solidFill>
              </a:defRPr>
            </a:lvl4pPr>
            <a:lvl5pPr marL="0" indent="0">
              <a:buNone/>
              <a:defRPr sz="900">
                <a:solidFill>
                  <a:schemeClr val="bg1"/>
                </a:solidFill>
              </a:defRPr>
            </a:lvl5pPr>
            <a:lvl6pPr marL="0" indent="0">
              <a:buNone/>
              <a:defRPr sz="900">
                <a:solidFill>
                  <a:schemeClr val="bg1"/>
                </a:solidFill>
              </a:defRPr>
            </a:lvl6pPr>
            <a:lvl7pPr marL="0" indent="0">
              <a:buNone/>
              <a:defRPr sz="900">
                <a:solidFill>
                  <a:schemeClr val="bg1"/>
                </a:solidFill>
              </a:defRPr>
            </a:lvl7pPr>
            <a:lvl8pPr marL="0" indent="0">
              <a:buNone/>
              <a:defRPr sz="900">
                <a:solidFill>
                  <a:schemeClr val="bg1"/>
                </a:solidFill>
              </a:defRPr>
            </a:lvl8pPr>
            <a:lvl9pPr marL="0" indent="0">
              <a:buNone/>
              <a:defRPr sz="900">
                <a:solidFill>
                  <a:schemeClr val="bg1"/>
                </a:solidFill>
              </a:defRPr>
            </a:lvl9pPr>
          </a:lstStyle>
          <a:p>
            <a:pPr lvl="0"/>
            <a:r>
              <a:rPr lang="nb-NO"/>
              <a:t>Click to add presentors name or text</a:t>
            </a:r>
          </a:p>
        </p:txBody>
      </p:sp>
    </p:spTree>
    <p:extLst>
      <p:ext uri="{BB962C8B-B14F-4D97-AF65-F5344CB8AC3E}">
        <p14:creationId xmlns:p14="http://schemas.microsoft.com/office/powerpoint/2010/main" val="3378844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hold, to spalt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3F0A005-BFE9-4FDE-82F2-85A3EEBFC4D0}"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9D81D6A0-B9C0-B107-2A03-D6E1DF130DDF}"/>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28BA1843-D761-2A2D-FBEB-A8A6F0AB33CA}"/>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6372000" cy="4107600"/>
          </a:xfrm>
        </p:spPr>
        <p:txBody>
          <a:bodyPr/>
          <a:lstStyle>
            <a:lvl1pPr>
              <a:defRPr/>
            </a:lvl1p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8128000" y="1933200"/>
            <a:ext cx="3523999"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673703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hold, to spalter (C)">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4E2854DF-D9EF-4DD2-FF71-001EE89AC8CD}"/>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D53982D7-CFCB-7FAB-3092-D0E6C77FF6DB}"/>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39999" y="1933200"/>
            <a:ext cx="54216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6231599" y="1933200"/>
            <a:ext cx="54216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148467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hold med underoverskrift, to spalt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6" name="Title 1">
            <a:extLst>
              <a:ext uri="{FF2B5EF4-FFF2-40B4-BE49-F238E27FC236}">
                <a16:creationId xmlns:a16="http://schemas.microsoft.com/office/drawing/2014/main" id="{2ACE79A4-428E-28D4-E640-6785E35164EE}"/>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6F52EE5C-97E4-1818-EFC7-EA4570959B7D}"/>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5" name="Text Placeholder 4">
            <a:extLst>
              <a:ext uri="{FF2B5EF4-FFF2-40B4-BE49-F238E27FC236}">
                <a16:creationId xmlns:a16="http://schemas.microsoft.com/office/drawing/2014/main" id="{A3E1D732-FF38-4354-9CD1-41E4B638AC37}"/>
              </a:ext>
            </a:extLst>
          </p:cNvPr>
          <p:cNvSpPr>
            <a:spLocks noGrp="1"/>
          </p:cNvSpPr>
          <p:nvPr>
            <p:ph type="body" sz="quarter" idx="19" hasCustomPrompt="1"/>
          </p:nvPr>
        </p:nvSpPr>
        <p:spPr>
          <a:xfrm>
            <a:off x="540000" y="1933812"/>
            <a:ext cx="5418000" cy="291600"/>
          </a:xfrm>
        </p:spPr>
        <p:txBody>
          <a:bodyPr>
            <a:noAutofit/>
          </a:bodyPr>
          <a:lstStyle>
            <a:lvl1pPr marL="0" indent="0">
              <a:spcAft>
                <a:spcPts val="0"/>
              </a:spcAft>
              <a:buFont typeface="Veidekke Favorit Offc" panose="020B0504030202060203" pitchFamily="34" charset="0"/>
              <a:buNone/>
              <a:defRPr sz="1600" b="1" kern="0" baseline="0"/>
            </a:lvl1pPr>
            <a:lvl2pPr marL="0" indent="0">
              <a:spcAft>
                <a:spcPts val="0"/>
              </a:spcAft>
              <a:buFont typeface="Veidekke Favorit Offc" panose="020B0504030202060203" pitchFamily="34" charset="0"/>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vl6pPr marL="0" indent="0">
              <a:spcAft>
                <a:spcPts val="0"/>
              </a:spcAft>
              <a:buNone/>
              <a:defRPr sz="1600"/>
            </a:lvl6pPr>
            <a:lvl7pPr marL="0" indent="0">
              <a:spcAft>
                <a:spcPts val="0"/>
              </a:spcAft>
              <a:buNone/>
              <a:defRPr sz="1600"/>
            </a:lvl7pPr>
            <a:lvl8pPr marL="0" indent="0">
              <a:spcAft>
                <a:spcPts val="0"/>
              </a:spcAft>
              <a:buNone/>
              <a:defRPr sz="1600"/>
            </a:lvl8pPr>
            <a:lvl9pPr marL="0" indent="0">
              <a:spcAft>
                <a:spcPts val="0"/>
              </a:spcAft>
              <a:buNone/>
              <a:defRPr sz="1600"/>
            </a:lvl9pPr>
          </a:lstStyle>
          <a:p>
            <a:pPr lvl="0"/>
            <a:r>
              <a:rPr lang="nb-NO" noProof="0"/>
              <a:t>Chart title</a:t>
            </a:r>
            <a:endParaRPr lang="nb-NO"/>
          </a:p>
        </p:txBody>
      </p:sp>
      <p:sp>
        <p:nvSpPr>
          <p:cNvPr id="11" name="Text Placeholder 4">
            <a:extLst>
              <a:ext uri="{FF2B5EF4-FFF2-40B4-BE49-F238E27FC236}">
                <a16:creationId xmlns:a16="http://schemas.microsoft.com/office/drawing/2014/main" id="{FCE7EEC8-6A20-4469-924C-95F0A38E9EE2}"/>
              </a:ext>
            </a:extLst>
          </p:cNvPr>
          <p:cNvSpPr>
            <a:spLocks noGrp="1"/>
          </p:cNvSpPr>
          <p:nvPr>
            <p:ph type="body" sz="quarter" idx="20" hasCustomPrompt="1"/>
          </p:nvPr>
        </p:nvSpPr>
        <p:spPr>
          <a:xfrm>
            <a:off x="6232526" y="1933811"/>
            <a:ext cx="5418000" cy="291600"/>
          </a:xfrm>
        </p:spPr>
        <p:txBody>
          <a:bodyPr>
            <a:noAutofit/>
          </a:bodyPr>
          <a:lstStyle>
            <a:lvl1pPr marL="0" indent="0">
              <a:spcAft>
                <a:spcPts val="0"/>
              </a:spcAft>
              <a:buFont typeface="Arial" panose="020B0604020202020204" pitchFamily="34" charset="0"/>
              <a:buNone/>
              <a:defRPr sz="1600" b="1"/>
            </a:lvl1pPr>
            <a:lvl2pPr marL="0" indent="0">
              <a:spcAft>
                <a:spcPts val="0"/>
              </a:spcAft>
              <a:buFont typeface="Veidekke Favorit Offc" panose="020B0504030202060203" pitchFamily="34" charset="0"/>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vl6pPr marL="0" indent="0">
              <a:spcAft>
                <a:spcPts val="0"/>
              </a:spcAft>
              <a:buNone/>
              <a:defRPr sz="1600"/>
            </a:lvl6pPr>
            <a:lvl7pPr marL="0" indent="0">
              <a:spcAft>
                <a:spcPts val="0"/>
              </a:spcAft>
              <a:buNone/>
              <a:defRPr sz="1600"/>
            </a:lvl7pPr>
            <a:lvl8pPr marL="0" indent="0">
              <a:spcAft>
                <a:spcPts val="0"/>
              </a:spcAft>
              <a:buNone/>
              <a:defRPr sz="1600"/>
            </a:lvl8pPr>
            <a:lvl9pPr marL="0" indent="0">
              <a:spcAft>
                <a:spcPts val="0"/>
              </a:spcAft>
              <a:buNone/>
              <a:defRPr sz="1600"/>
            </a:lvl9pPr>
          </a:lstStyle>
          <a:p>
            <a:pPr lvl="0"/>
            <a:r>
              <a:rPr lang="nb-NO" noProof="0"/>
              <a:t>Chart title</a:t>
            </a:r>
            <a:endParaRPr lang="nb-NO"/>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2544774"/>
            <a:ext cx="5418000" cy="3494077"/>
          </a:xfrm>
        </p:spPr>
        <p:txBody>
          <a:bodyPr/>
          <a:lstStyle>
            <a:lvl1pPr>
              <a:defRPr sz="1600" kern="0" baseline="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6" name="Text Placeholder 5">
            <a:extLst>
              <a:ext uri="{FF2B5EF4-FFF2-40B4-BE49-F238E27FC236}">
                <a16:creationId xmlns:a16="http://schemas.microsoft.com/office/drawing/2014/main" id="{E48F72EE-76F7-4471-9ABD-8692546D42E0}"/>
              </a:ext>
            </a:extLst>
          </p:cNvPr>
          <p:cNvSpPr>
            <a:spLocks noGrp="1"/>
          </p:cNvSpPr>
          <p:nvPr>
            <p:ph type="body" sz="quarter" idx="21" hasCustomPrompt="1"/>
          </p:nvPr>
        </p:nvSpPr>
        <p:spPr>
          <a:xfrm>
            <a:off x="540000" y="2224375"/>
            <a:ext cx="54180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3" name="Text Placeholder 5">
            <a:extLst>
              <a:ext uri="{FF2B5EF4-FFF2-40B4-BE49-F238E27FC236}">
                <a16:creationId xmlns:a16="http://schemas.microsoft.com/office/drawing/2014/main" id="{2D6DB48B-D31D-4152-8838-B71726AD978F}"/>
              </a:ext>
            </a:extLst>
          </p:cNvPr>
          <p:cNvSpPr>
            <a:spLocks noGrp="1"/>
          </p:cNvSpPr>
          <p:nvPr>
            <p:ph type="body" sz="quarter" idx="22" hasCustomPrompt="1"/>
          </p:nvPr>
        </p:nvSpPr>
        <p:spPr>
          <a:xfrm>
            <a:off x="6232526" y="2224375"/>
            <a:ext cx="54180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6232526" y="2544774"/>
            <a:ext cx="5418000" cy="3494076"/>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1013139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hold med underoverskrift, tre spalter">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20" name="Title 1">
            <a:extLst>
              <a:ext uri="{FF2B5EF4-FFF2-40B4-BE49-F238E27FC236}">
                <a16:creationId xmlns:a16="http://schemas.microsoft.com/office/drawing/2014/main" id="{69D1B906-2E1F-2B6A-6066-2C75ED6B6408}"/>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23" name="Subtitle 2">
            <a:extLst>
              <a:ext uri="{FF2B5EF4-FFF2-40B4-BE49-F238E27FC236}">
                <a16:creationId xmlns:a16="http://schemas.microsoft.com/office/drawing/2014/main" id="{89C3C4E6-F20C-803F-E219-5A2D16DB9F24}"/>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4" name="Text Placeholder 4">
            <a:extLst>
              <a:ext uri="{FF2B5EF4-FFF2-40B4-BE49-F238E27FC236}">
                <a16:creationId xmlns:a16="http://schemas.microsoft.com/office/drawing/2014/main" id="{E9189924-B7F0-4CBF-8D68-3916772BCF5E}"/>
              </a:ext>
            </a:extLst>
          </p:cNvPr>
          <p:cNvSpPr>
            <a:spLocks noGrp="1"/>
          </p:cNvSpPr>
          <p:nvPr>
            <p:ph type="body" sz="quarter" idx="23" hasCustomPrompt="1"/>
          </p:nvPr>
        </p:nvSpPr>
        <p:spPr>
          <a:xfrm>
            <a:off x="540000" y="1933597"/>
            <a:ext cx="3520800" cy="291600"/>
          </a:xfrm>
        </p:spPr>
        <p:txBody>
          <a:bodyPr>
            <a:noAutofit/>
          </a:bodyPr>
          <a:lstStyle>
            <a:lvl1pPr marL="0" indent="0">
              <a:spcAft>
                <a:spcPts val="0"/>
              </a:spcAft>
              <a:buFont typeface="Veidekke Favorit Offc" panose="020B0504030202060203" pitchFamily="34" charset="0"/>
              <a:buNone/>
              <a:defRPr sz="1600" b="1" kern="0" baseline="0"/>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title</a:t>
            </a:r>
            <a:endParaRPr lang="nb-NO"/>
          </a:p>
        </p:txBody>
      </p:sp>
      <p:sp>
        <p:nvSpPr>
          <p:cNvPr id="16" name="Text Placeholder 5">
            <a:extLst>
              <a:ext uri="{FF2B5EF4-FFF2-40B4-BE49-F238E27FC236}">
                <a16:creationId xmlns:a16="http://schemas.microsoft.com/office/drawing/2014/main" id="{0FF5253F-F026-45AD-AE42-1D6510E417ED}"/>
              </a:ext>
            </a:extLst>
          </p:cNvPr>
          <p:cNvSpPr>
            <a:spLocks noGrp="1"/>
          </p:cNvSpPr>
          <p:nvPr>
            <p:ph type="body" sz="quarter" idx="25" hasCustomPrompt="1"/>
          </p:nvPr>
        </p:nvSpPr>
        <p:spPr>
          <a:xfrm>
            <a:off x="540000" y="2224160"/>
            <a:ext cx="35208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2545925"/>
            <a:ext cx="3521007" cy="3495600"/>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15" name="Text Placeholder 4">
            <a:extLst>
              <a:ext uri="{FF2B5EF4-FFF2-40B4-BE49-F238E27FC236}">
                <a16:creationId xmlns:a16="http://schemas.microsoft.com/office/drawing/2014/main" id="{01D28B1B-B6B2-41C4-84E4-763FE0C5CB0E}"/>
              </a:ext>
            </a:extLst>
          </p:cNvPr>
          <p:cNvSpPr>
            <a:spLocks noGrp="1"/>
          </p:cNvSpPr>
          <p:nvPr>
            <p:ph type="body" sz="quarter" idx="24" hasCustomPrompt="1"/>
          </p:nvPr>
        </p:nvSpPr>
        <p:spPr>
          <a:xfrm>
            <a:off x="4334669" y="1933596"/>
            <a:ext cx="3521076" cy="291600"/>
          </a:xfrm>
        </p:spPr>
        <p:txBody>
          <a:bodyPr>
            <a:noAutofit/>
          </a:bodyPr>
          <a:lstStyle>
            <a:lvl1pPr marL="0" indent="0">
              <a:spcAft>
                <a:spcPts val="0"/>
              </a:spcAft>
              <a:buFont typeface="Arial" panose="020B0604020202020204" pitchFamily="34" charset="0"/>
              <a:buNone/>
              <a:defRPr sz="1600" b="1"/>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title</a:t>
            </a:r>
            <a:endParaRPr lang="nb-NO"/>
          </a:p>
        </p:txBody>
      </p:sp>
      <p:sp>
        <p:nvSpPr>
          <p:cNvPr id="17" name="Text Placeholder 5">
            <a:extLst>
              <a:ext uri="{FF2B5EF4-FFF2-40B4-BE49-F238E27FC236}">
                <a16:creationId xmlns:a16="http://schemas.microsoft.com/office/drawing/2014/main" id="{4B2F23DF-0A6E-4787-875F-CA68E6E80E5A}"/>
              </a:ext>
            </a:extLst>
          </p:cNvPr>
          <p:cNvSpPr>
            <a:spLocks noGrp="1"/>
          </p:cNvSpPr>
          <p:nvPr>
            <p:ph type="body" sz="quarter" idx="26" hasCustomPrompt="1"/>
          </p:nvPr>
        </p:nvSpPr>
        <p:spPr>
          <a:xfrm>
            <a:off x="4334669" y="2224160"/>
            <a:ext cx="3521076"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4334669" y="2545925"/>
            <a:ext cx="3520800" cy="3495600"/>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21" name="Text Placeholder 4">
            <a:extLst>
              <a:ext uri="{FF2B5EF4-FFF2-40B4-BE49-F238E27FC236}">
                <a16:creationId xmlns:a16="http://schemas.microsoft.com/office/drawing/2014/main" id="{61004909-C534-4909-A51E-BB0E2FC18E06}"/>
              </a:ext>
            </a:extLst>
          </p:cNvPr>
          <p:cNvSpPr>
            <a:spLocks noGrp="1"/>
          </p:cNvSpPr>
          <p:nvPr>
            <p:ph type="body" sz="quarter" idx="27" hasCustomPrompt="1"/>
          </p:nvPr>
        </p:nvSpPr>
        <p:spPr>
          <a:xfrm>
            <a:off x="8131200" y="1933596"/>
            <a:ext cx="3520800" cy="291600"/>
          </a:xfrm>
        </p:spPr>
        <p:txBody>
          <a:bodyPr>
            <a:noAutofit/>
          </a:bodyPr>
          <a:lstStyle>
            <a:lvl1pPr marL="0" indent="0">
              <a:spcAft>
                <a:spcPts val="0"/>
              </a:spcAft>
              <a:buFont typeface="Arial" panose="020B0604020202020204" pitchFamily="34" charset="0"/>
              <a:buNone/>
              <a:defRPr sz="1600" b="1" kern="0" baseline="0"/>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heading</a:t>
            </a:r>
            <a:endParaRPr lang="nb-NO"/>
          </a:p>
        </p:txBody>
      </p:sp>
      <p:sp>
        <p:nvSpPr>
          <p:cNvPr id="22" name="Text Placeholder 5">
            <a:extLst>
              <a:ext uri="{FF2B5EF4-FFF2-40B4-BE49-F238E27FC236}">
                <a16:creationId xmlns:a16="http://schemas.microsoft.com/office/drawing/2014/main" id="{92EE32F3-ABE4-438E-8ECC-FCBA5C0B4E63}"/>
              </a:ext>
            </a:extLst>
          </p:cNvPr>
          <p:cNvSpPr>
            <a:spLocks noGrp="1"/>
          </p:cNvSpPr>
          <p:nvPr>
            <p:ph type="body" sz="quarter" idx="28" hasCustomPrompt="1"/>
          </p:nvPr>
        </p:nvSpPr>
        <p:spPr>
          <a:xfrm>
            <a:off x="8130924" y="2224160"/>
            <a:ext cx="3521076"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2" name="Content Placeholder 9">
            <a:extLst>
              <a:ext uri="{FF2B5EF4-FFF2-40B4-BE49-F238E27FC236}">
                <a16:creationId xmlns:a16="http://schemas.microsoft.com/office/drawing/2014/main" id="{555B9E4D-02D2-4B75-9037-0A374A35EF17}"/>
              </a:ext>
            </a:extLst>
          </p:cNvPr>
          <p:cNvSpPr>
            <a:spLocks noGrp="1"/>
          </p:cNvSpPr>
          <p:nvPr>
            <p:ph sz="quarter" idx="21" hasCustomPrompt="1"/>
          </p:nvPr>
        </p:nvSpPr>
        <p:spPr>
          <a:xfrm>
            <a:off x="8131200" y="2545925"/>
            <a:ext cx="3520800" cy="3495600"/>
          </a:xfrm>
        </p:spPr>
        <p:txBody>
          <a:bodyPr/>
          <a:lstStyle>
            <a:lvl1pPr>
              <a:defRPr sz="1600" kern="0" baseline="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646594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hold og fakta boks (A)">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4D54E434-0FC3-4AFE-A04C-3E7F9B70B02D}"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9" name="Title 1">
            <a:extLst>
              <a:ext uri="{FF2B5EF4-FFF2-40B4-BE49-F238E27FC236}">
                <a16:creationId xmlns:a16="http://schemas.microsoft.com/office/drawing/2014/main" id="{24A68BB0-A451-3E80-92A1-B0373D68FBA7}"/>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1" name="Subtitle 2">
            <a:extLst>
              <a:ext uri="{FF2B5EF4-FFF2-40B4-BE49-F238E27FC236}">
                <a16:creationId xmlns:a16="http://schemas.microsoft.com/office/drawing/2014/main" id="{8FE4F94C-C19B-546D-4D14-74C8ACC6FDB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7316538" cy="4107600"/>
          </a:xfrm>
        </p:spPr>
        <p:txBody>
          <a:bodyPr/>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9075793" y="1933200"/>
            <a:ext cx="2576206" cy="4107600"/>
          </a:xfrm>
        </p:spPr>
        <p:txBody>
          <a:bodyPr tIns="180000" bIns="180000"/>
          <a:lstStyle>
            <a:lvl1pPr marL="0" indent="0">
              <a:buFont typeface="Veidekke Favorit Offc" panose="020B0504030202060203" pitchFamily="34" charset="0"/>
              <a:buChar char="​"/>
              <a:defRPr b="1" i="0" kern="0" cap="all" baseline="0"/>
            </a:lvl1pPr>
            <a:lvl2pPr marL="0" indent="0">
              <a:buFont typeface="Veidekke Favorit Offc" panose="020B0504030202060203" pitchFamily="34" charset="0"/>
              <a:buChar char="​"/>
              <a:defRPr sz="1200"/>
            </a:lvl2pPr>
            <a:lvl3pPr marL="215900" indent="-215900">
              <a:defRPr sz="1200"/>
            </a:lvl3pPr>
            <a:lvl4pPr marL="432000" indent="-216000">
              <a:buFont typeface="Veidekke Favorit Offc" panose="020B0504030202060203" pitchFamily="34" charset="0"/>
              <a:buChar char="•"/>
              <a:defRPr sz="1200"/>
            </a:lvl4pPr>
            <a:lvl5pPr>
              <a:defRPr sz="1200"/>
            </a:lvl5pPr>
          </a:lstStyle>
          <a:p>
            <a:pPr lvl="0"/>
            <a:r>
              <a:rPr lang="nb-NO" noProof="0"/>
              <a:t>Click to add text</a:t>
            </a:r>
            <a:endParaRPr lang="nb-NO"/>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4291190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hold + fakta boks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05B1728A-7D41-408B-AB91-128E37FAE282}"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94921744-C3D1-FB39-24FE-3D7E801DC97A}"/>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6F21E1EA-0A75-8E47-8F7C-843E12F9FDDA}"/>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7316538"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9075793" y="1933200"/>
            <a:ext cx="2576206" cy="4107600"/>
          </a:xfrm>
          <a:solidFill>
            <a:schemeClr val="accent3">
              <a:alpha val="50000"/>
            </a:schemeClr>
          </a:solidFill>
        </p:spPr>
        <p:txBody>
          <a:bodyPr lIns="180000" tIns="180000" rIns="180000" bIns="180000">
            <a:noAutofit/>
          </a:bodyPr>
          <a:lstStyle>
            <a:lvl1pPr marL="0" indent="0">
              <a:buFont typeface="Veidekke Favorit Offc" panose="020B0504030202060203" pitchFamily="34" charset="0"/>
              <a:buNone/>
              <a:defRPr b="1" i="0" cap="all" baseline="0"/>
            </a:lvl1pPr>
            <a:lvl2pPr marL="0" indent="0">
              <a:buFont typeface="Veidekke Favorit Offc" panose="020B0504030202060203" pitchFamily="34" charset="0"/>
              <a:buChar char="​"/>
              <a:defRPr sz="1200"/>
            </a:lvl2pPr>
            <a:lvl3pPr marL="215900" indent="-215900">
              <a:defRPr sz="1200"/>
            </a:lvl3pPr>
            <a:lvl4pPr marL="432000" indent="-216000">
              <a:buFont typeface="Veidekke Favorit Offc" panose="020B0504030202060203" pitchFamily="34" charset="0"/>
              <a:buChar char="•"/>
              <a:defRPr sz="1200"/>
            </a:lvl4pPr>
            <a:lvl5pPr>
              <a:defRPr sz="1200"/>
            </a:lvl5pPr>
          </a:lstStyle>
          <a:p>
            <a:pPr lvl="0"/>
            <a:r>
              <a:rPr lang="nb-NO"/>
              <a:t>Click to add text or change background color</a:t>
            </a: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693197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hold, tre spalter">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35EAE886-C500-434E-A2CF-E9FFB552CF79}"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4" name="Title 1">
            <a:extLst>
              <a:ext uri="{FF2B5EF4-FFF2-40B4-BE49-F238E27FC236}">
                <a16:creationId xmlns:a16="http://schemas.microsoft.com/office/drawing/2014/main" id="{7D4E8EA0-4292-B026-08A4-7E7096FAFB60}"/>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5" name="Subtitle 2">
            <a:extLst>
              <a:ext uri="{FF2B5EF4-FFF2-40B4-BE49-F238E27FC236}">
                <a16:creationId xmlns:a16="http://schemas.microsoft.com/office/drawing/2014/main" id="{8359E761-AE2D-A412-2404-0DF670B21BC0}"/>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4334001"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8128001"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031263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nhold, fire spalt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EAFA211-99AB-4B16-BFC6-3CEF0416FBB6}"/>
              </a:ext>
            </a:extLst>
          </p:cNvPr>
          <p:cNvSpPr>
            <a:spLocks noGrp="1"/>
          </p:cNvSpPr>
          <p:nvPr>
            <p:ph type="dt" sz="half" idx="22"/>
          </p:nvPr>
        </p:nvSpPr>
        <p:spPr>
          <a:xfrm>
            <a:off x="0" y="6856915"/>
            <a:ext cx="0" cy="0"/>
          </a:xfrm>
          <a:prstGeom prst="rect">
            <a:avLst/>
          </a:prstGeom>
        </p:spPr>
        <p:txBody>
          <a:bodyPr/>
          <a:lstStyle/>
          <a:p>
            <a:fld id="{0497E626-157E-4DBF-B6AD-C9F4C180EBA2}" type="datetime3">
              <a:rPr lang="nb-NO" smtClean="0"/>
              <a:t>2026.08.31</a:t>
            </a:fld>
            <a:endParaRPr lang="nb-NO"/>
          </a:p>
        </p:txBody>
      </p:sp>
      <p:sp>
        <p:nvSpPr>
          <p:cNvPr id="5" name="Footer Placeholder 4" hidden="1">
            <a:extLst>
              <a:ext uri="{FF2B5EF4-FFF2-40B4-BE49-F238E27FC236}">
                <a16:creationId xmlns:a16="http://schemas.microsoft.com/office/drawing/2014/main" id="{0B80EDB4-CB88-42E0-8926-CF66A2919CFE}"/>
              </a:ext>
            </a:extLst>
          </p:cNvPr>
          <p:cNvSpPr>
            <a:spLocks noGrp="1"/>
          </p:cNvSpPr>
          <p:nvPr>
            <p:ph type="ftr" sz="quarter" idx="23"/>
          </p:nvPr>
        </p:nvSpPr>
        <p:spPr/>
        <p:txBody>
          <a:bodyPr/>
          <a:lstStyle/>
          <a:p>
            <a:endParaRPr lang="nb-NO"/>
          </a:p>
        </p:txBody>
      </p:sp>
      <p:sp>
        <p:nvSpPr>
          <p:cNvPr id="14" name="Title 1">
            <a:extLst>
              <a:ext uri="{FF2B5EF4-FFF2-40B4-BE49-F238E27FC236}">
                <a16:creationId xmlns:a16="http://schemas.microsoft.com/office/drawing/2014/main" id="{F6674B80-D2AB-CFFA-15C5-8A727D8CD3C6}"/>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5" name="Subtitle 2">
            <a:extLst>
              <a:ext uri="{FF2B5EF4-FFF2-40B4-BE49-F238E27FC236}">
                <a16:creationId xmlns:a16="http://schemas.microsoft.com/office/drawing/2014/main" id="{D4157911-84B7-366A-B2B4-BB0B1B507EDF}"/>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3386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6232000" y="1933200"/>
            <a:ext cx="2574000" cy="4107600"/>
          </a:xfrm>
        </p:spPr>
        <p:txBody>
          <a:bodyPr/>
          <a:lstStyle>
            <a:lvl1pPr marL="0" indent="0">
              <a:buFont typeface="Veidekke Favorit Offc" panose="020B0504030202060203" pitchFamily="34" charset="0"/>
              <a:buChar char="​"/>
              <a:defRPr sz="1400" b="1"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28" name="Content Placeholder 14">
            <a:extLst>
              <a:ext uri="{FF2B5EF4-FFF2-40B4-BE49-F238E27FC236}">
                <a16:creationId xmlns:a16="http://schemas.microsoft.com/office/drawing/2014/main" id="{5316ACB2-D702-4E5C-ADA8-AC2A824E2696}"/>
              </a:ext>
            </a:extLst>
          </p:cNvPr>
          <p:cNvSpPr>
            <a:spLocks noGrp="1"/>
          </p:cNvSpPr>
          <p:nvPr>
            <p:ph sz="quarter" idx="21" hasCustomPrompt="1"/>
          </p:nvPr>
        </p:nvSpPr>
        <p:spPr>
          <a:xfrm>
            <a:off x="9078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6" name="Slide Number Placeholder 5">
            <a:extLst>
              <a:ext uri="{FF2B5EF4-FFF2-40B4-BE49-F238E27FC236}">
                <a16:creationId xmlns:a16="http://schemas.microsoft.com/office/drawing/2014/main" id="{8EDB9673-65E7-4670-8BC9-6A44B7C17219}"/>
              </a:ext>
            </a:extLst>
          </p:cNvPr>
          <p:cNvSpPr>
            <a:spLocks noGrp="1"/>
          </p:cNvSpPr>
          <p:nvPr>
            <p:ph type="sldNum" sz="quarter" idx="24"/>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1260191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hold, seks spalt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EAFA211-99AB-4B16-BFC6-3CEF0416FBB6}"/>
              </a:ext>
            </a:extLst>
          </p:cNvPr>
          <p:cNvSpPr>
            <a:spLocks noGrp="1"/>
          </p:cNvSpPr>
          <p:nvPr>
            <p:ph type="dt" sz="half" idx="22"/>
          </p:nvPr>
        </p:nvSpPr>
        <p:spPr>
          <a:xfrm>
            <a:off x="0" y="6856915"/>
            <a:ext cx="0" cy="0"/>
          </a:xfrm>
          <a:prstGeom prst="rect">
            <a:avLst/>
          </a:prstGeom>
        </p:spPr>
        <p:txBody>
          <a:bodyPr/>
          <a:lstStyle/>
          <a:p>
            <a:fld id="{0497E626-157E-4DBF-B6AD-C9F4C180EBA2}" type="datetime3">
              <a:rPr lang="nb-NO" smtClean="0"/>
              <a:t>2026.08.31</a:t>
            </a:fld>
            <a:endParaRPr lang="nb-NO"/>
          </a:p>
        </p:txBody>
      </p:sp>
      <p:sp>
        <p:nvSpPr>
          <p:cNvPr id="5" name="Footer Placeholder 4" hidden="1">
            <a:extLst>
              <a:ext uri="{FF2B5EF4-FFF2-40B4-BE49-F238E27FC236}">
                <a16:creationId xmlns:a16="http://schemas.microsoft.com/office/drawing/2014/main" id="{0B80EDB4-CB88-42E0-8926-CF66A2919CFE}"/>
              </a:ext>
            </a:extLst>
          </p:cNvPr>
          <p:cNvSpPr>
            <a:spLocks noGrp="1"/>
          </p:cNvSpPr>
          <p:nvPr>
            <p:ph type="ftr" sz="quarter" idx="23"/>
          </p:nvPr>
        </p:nvSpPr>
        <p:spPr/>
        <p:txBody>
          <a:bodyPr/>
          <a:lstStyle/>
          <a:p>
            <a:endParaRPr lang="nb-NO"/>
          </a:p>
        </p:txBody>
      </p:sp>
      <p:sp>
        <p:nvSpPr>
          <p:cNvPr id="15" name="Title 1">
            <a:extLst>
              <a:ext uri="{FF2B5EF4-FFF2-40B4-BE49-F238E27FC236}">
                <a16:creationId xmlns:a16="http://schemas.microsoft.com/office/drawing/2014/main" id="{8BF32D83-9871-3B5B-9421-A6D896F3E4C8}"/>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6" name="Subtitle 2">
            <a:extLst>
              <a:ext uri="{FF2B5EF4-FFF2-40B4-BE49-F238E27FC236}">
                <a16:creationId xmlns:a16="http://schemas.microsoft.com/office/drawing/2014/main" id="{B945A9EA-6019-738E-E39D-5AC1C650EFC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243696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4333920" y="1933200"/>
            <a:ext cx="1627200" cy="4107600"/>
          </a:xfrm>
        </p:spPr>
        <p:txBody>
          <a:bodyPr/>
          <a:lstStyle>
            <a:lvl1pPr marL="0" indent="0">
              <a:buFont typeface="Veidekke Favorit Offc" panose="020B0504030202060203" pitchFamily="34" charset="0"/>
              <a:buChar char="​"/>
              <a:defRPr sz="1400" b="1"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28" name="Content Placeholder 14">
            <a:extLst>
              <a:ext uri="{FF2B5EF4-FFF2-40B4-BE49-F238E27FC236}">
                <a16:creationId xmlns:a16="http://schemas.microsoft.com/office/drawing/2014/main" id="{5316ACB2-D702-4E5C-ADA8-AC2A824E2696}"/>
              </a:ext>
            </a:extLst>
          </p:cNvPr>
          <p:cNvSpPr>
            <a:spLocks noGrp="1"/>
          </p:cNvSpPr>
          <p:nvPr>
            <p:ph sz="quarter" idx="21" hasCustomPrompt="1"/>
          </p:nvPr>
        </p:nvSpPr>
        <p:spPr>
          <a:xfrm>
            <a:off x="623088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7" name="Content Placeholder 16">
            <a:extLst>
              <a:ext uri="{FF2B5EF4-FFF2-40B4-BE49-F238E27FC236}">
                <a16:creationId xmlns:a16="http://schemas.microsoft.com/office/drawing/2014/main" id="{EFB7AF45-BB78-40B9-9780-915A1F4D8B43}"/>
              </a:ext>
            </a:extLst>
          </p:cNvPr>
          <p:cNvSpPr>
            <a:spLocks noGrp="1"/>
          </p:cNvSpPr>
          <p:nvPr>
            <p:ph sz="quarter" idx="29" hasCustomPrompt="1"/>
          </p:nvPr>
        </p:nvSpPr>
        <p:spPr>
          <a:xfrm>
            <a:off x="8127840" y="1933200"/>
            <a:ext cx="1627200" cy="4107600"/>
          </a:xfrm>
        </p:spPr>
        <p:txBody>
          <a:bodyPr/>
          <a:lstStyle>
            <a:lvl1pPr marL="0" indent="0">
              <a:buFont typeface="Veidekke Favorit Offc" panose="020B0504030202060203" pitchFamily="34" charset="0"/>
              <a:buChar char="​"/>
              <a:tabLst/>
              <a:defRPr sz="1400" b="1" i="0" kern="0" cap="all" baseline="0"/>
            </a:lvl1pPr>
            <a:lvl2pPr marL="0" indent="0">
              <a:buFont typeface="Veidekke Favorit Offc" panose="020B0504030202060203" pitchFamily="34" charset="0"/>
              <a:buChar char="​"/>
              <a:defRPr sz="1000"/>
            </a:lvl2pPr>
            <a:lvl3pPr marL="2160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9" name="Content Placeholder 18">
            <a:extLst>
              <a:ext uri="{FF2B5EF4-FFF2-40B4-BE49-F238E27FC236}">
                <a16:creationId xmlns:a16="http://schemas.microsoft.com/office/drawing/2014/main" id="{5FE745FF-4C9E-4827-9457-E8D6757C5D89}"/>
              </a:ext>
            </a:extLst>
          </p:cNvPr>
          <p:cNvSpPr>
            <a:spLocks noGrp="1"/>
          </p:cNvSpPr>
          <p:nvPr>
            <p:ph sz="quarter" idx="30" hasCustomPrompt="1"/>
          </p:nvPr>
        </p:nvSpPr>
        <p:spPr>
          <a:xfrm>
            <a:off x="1002480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60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6" name="Slide Number Placeholder 5">
            <a:extLst>
              <a:ext uri="{FF2B5EF4-FFF2-40B4-BE49-F238E27FC236}">
                <a16:creationId xmlns:a16="http://schemas.microsoft.com/office/drawing/2014/main" id="{8EDB9673-65E7-4670-8BC9-6A44B7C17219}"/>
              </a:ext>
            </a:extLst>
          </p:cNvPr>
          <p:cNvSpPr>
            <a:spLocks noGrp="1"/>
          </p:cNvSpPr>
          <p:nvPr>
            <p:ph type="sldNum" sz="quarter" idx="24"/>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667395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nhold og bilde (A)">
    <p:spTree>
      <p:nvGrpSpPr>
        <p:cNvPr id="1" name=""/>
        <p:cNvGrpSpPr/>
        <p:nvPr/>
      </p:nvGrpSpPr>
      <p:grpSpPr>
        <a:xfrm>
          <a:off x="0" y="0"/>
          <a:ext cx="0" cy="0"/>
          <a:chOff x="0" y="0"/>
          <a:chExt cx="0" cy="0"/>
        </a:xfrm>
      </p:grpSpPr>
      <p:sp>
        <p:nvSpPr>
          <p:cNvPr id="32" name="Text Placeholder 11" hidden="1">
            <a:extLst>
              <a:ext uri="{FF2B5EF4-FFF2-40B4-BE49-F238E27FC236}">
                <a16:creationId xmlns:a16="http://schemas.microsoft.com/office/drawing/2014/main" id="{A50B670C-3B88-4190-9F63-88CC5B0D67FC}"/>
              </a:ext>
            </a:extLst>
          </p:cNvPr>
          <p:cNvSpPr>
            <a:spLocks noGrp="1"/>
          </p:cNvSpPr>
          <p:nvPr>
            <p:ph type="body" sz="quarter" idx="22" hasCustomPrompt="1"/>
          </p:nvPr>
        </p:nvSpPr>
        <p:spPr>
          <a:xfrm>
            <a:off x="9075737" y="6328800"/>
            <a:ext cx="2033589" cy="158400"/>
          </a:xfrm>
          <a:noFill/>
        </p:spPr>
        <p:txBody>
          <a:bodyPr wrap="square" lIns="0" tIns="36000" rIns="0" bIns="0" anchor="t" anchorCtr="0">
            <a:spAutoFit/>
          </a:bodyPr>
          <a:lstStyle>
            <a:lvl1pPr marL="0" indent="0" algn="r">
              <a:buFontTx/>
              <a:buNone/>
              <a:defRPr lang="en-GB" sz="800" b="1" kern="1200" spc="-3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err="1"/>
              <a:t>Klikk</a:t>
            </a:r>
            <a:r>
              <a:rPr lang="nb-NO"/>
              <a:t> for å </a:t>
            </a:r>
            <a:r>
              <a:rPr lang="nb-NO" err="1"/>
              <a:t>legge</a:t>
            </a:r>
            <a:r>
              <a:rPr lang="nb-NO"/>
              <a:t> til </a:t>
            </a:r>
            <a:r>
              <a:rPr lang="nb-NO" err="1"/>
              <a:t>bildetekst</a:t>
            </a:r>
            <a:r>
              <a:rPr lang="nb-NO"/>
              <a:t> </a:t>
            </a:r>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6" name="GeneralDate" hidden="1" title="GeneralDate">
            <a:extLst>
              <a:ext uri="{FF2B5EF4-FFF2-40B4-BE49-F238E27FC236}">
                <a16:creationId xmlns:a16="http://schemas.microsoft.com/office/drawing/2014/main" id="{1A0B3087-58FA-45FA-BE9E-D8F000FA8CD6}"/>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8670686" y="0"/>
            <a:ext cx="3519917" cy="6861600"/>
          </a:xfrm>
          <a:solidFill>
            <a:srgbClr val="DADADA"/>
          </a:solidFill>
        </p:spPr>
        <p:txBody>
          <a:bodyPr tIns="36000" anchor="t" anchorCtr="0"/>
          <a:lstStyle>
            <a:lvl1pPr marL="0" indent="0" algn="ctr">
              <a:buNone/>
              <a:defRPr sz="1400" kern="0" baseline="0"/>
            </a:lvl1pPr>
          </a:lstStyle>
          <a:p>
            <a:r>
              <a:rPr lang="nb-NO"/>
              <a:t>Click on placeholder and insert an image through the Fotoware icon in the Templafy pane</a:t>
            </a:r>
          </a:p>
        </p:txBody>
      </p:sp>
      <p:sp>
        <p:nvSpPr>
          <p:cNvPr id="14" name="Title 1">
            <a:extLst>
              <a:ext uri="{FF2B5EF4-FFF2-40B4-BE49-F238E27FC236}">
                <a16:creationId xmlns:a16="http://schemas.microsoft.com/office/drawing/2014/main" id="{C58FEB11-FDF1-11C1-BF79-8016C194EA66}"/>
              </a:ext>
            </a:extLst>
          </p:cNvPr>
          <p:cNvSpPr>
            <a:spLocks noGrp="1"/>
          </p:cNvSpPr>
          <p:nvPr>
            <p:ph type="title" hasCustomPrompt="1"/>
          </p:nvPr>
        </p:nvSpPr>
        <p:spPr>
          <a:xfrm>
            <a:off x="539998" y="554400"/>
            <a:ext cx="7306423"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24E9D1F2-65A3-810D-E569-5200D023B24D}"/>
              </a:ext>
            </a:extLst>
          </p:cNvPr>
          <p:cNvSpPr>
            <a:spLocks noGrp="1"/>
          </p:cNvSpPr>
          <p:nvPr>
            <p:ph type="subTitle" idx="13" hasCustomPrompt="1"/>
          </p:nvPr>
        </p:nvSpPr>
        <p:spPr>
          <a:xfrm>
            <a:off x="539999" y="1119601"/>
            <a:ext cx="7306423"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39999" y="1933200"/>
            <a:ext cx="7306423" cy="4107600"/>
          </a:xfrm>
        </p:spPr>
        <p:txBody>
          <a:bodyPr lIns="0" tIns="0" rIns="0" bIns="0"/>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3" name="Text Placeholder 11">
            <a:extLst>
              <a:ext uri="{FF2B5EF4-FFF2-40B4-BE49-F238E27FC236}">
                <a16:creationId xmlns:a16="http://schemas.microsoft.com/office/drawing/2014/main" id="{FDDAA42F-78A5-D745-9602-4D20C4F95BAC}"/>
              </a:ext>
            </a:extLst>
          </p:cNvPr>
          <p:cNvSpPr>
            <a:spLocks noGrp="1"/>
          </p:cNvSpPr>
          <p:nvPr>
            <p:ph type="body" sz="quarter" idx="18" hasCustomPrompt="1"/>
          </p:nvPr>
        </p:nvSpPr>
        <p:spPr>
          <a:xfrm>
            <a:off x="961554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0" name="Footer" title="Footer">
            <a:extLst>
              <a:ext uri="{FF2B5EF4-FFF2-40B4-BE49-F238E27FC236}">
                <a16:creationId xmlns:a16="http://schemas.microsoft.com/office/drawing/2014/main" id="{6A7C12BF-E61B-45B7-BDB0-86358887CF8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Tree>
    <p:extLst>
      <p:ext uri="{BB962C8B-B14F-4D97-AF65-F5344CB8AC3E}">
        <p14:creationId xmlns:p14="http://schemas.microsoft.com/office/powerpoint/2010/main" val="38119675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slide lys rød">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pic>
        <p:nvPicPr>
          <p:cNvPr id="4" name="Logo">
            <a:extLst>
              <a:ext uri="{FF2B5EF4-FFF2-40B4-BE49-F238E27FC236}">
                <a16:creationId xmlns:a16="http://schemas.microsoft.com/office/drawing/2014/main" id="{A5F6DFF3-23E9-DF7F-22F1-7E309F57090D}"/>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5" name="Picture Placeholder 4">
            <a:extLst>
              <a:ext uri="{FF2B5EF4-FFF2-40B4-BE49-F238E27FC236}">
                <a16:creationId xmlns:a16="http://schemas.microsoft.com/office/drawing/2014/main" id="{C6B380CA-A853-B56D-E6A9-D949B4760013}"/>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2" name="Title 1">
            <a:extLst>
              <a:ext uri="{FF2B5EF4-FFF2-40B4-BE49-F238E27FC236}">
                <a16:creationId xmlns:a16="http://schemas.microsoft.com/office/drawing/2014/main" id="{93C10DA2-70C1-1A2E-BB31-A2A88F42A1F4}"/>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accent2"/>
                </a:solidFill>
              </a:defRPr>
            </a:lvl1pPr>
          </a:lstStyle>
          <a:p>
            <a:r>
              <a:rPr lang="nb-NO"/>
              <a:t>Coverpage title</a:t>
            </a:r>
            <a:br>
              <a:rPr lang="sv-SE"/>
            </a:br>
            <a:r>
              <a:rPr lang="nb-NO"/>
              <a:t>max 3 rows</a:t>
            </a:r>
          </a:p>
        </p:txBody>
      </p:sp>
      <p:sp>
        <p:nvSpPr>
          <p:cNvPr id="6" name="Text Placeholder 3">
            <a:extLst>
              <a:ext uri="{FF2B5EF4-FFF2-40B4-BE49-F238E27FC236}">
                <a16:creationId xmlns:a16="http://schemas.microsoft.com/office/drawing/2014/main" id="{FA30F562-A0D1-4793-4A22-4CA1B622E73E}"/>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a:solidFill>
                  <a:schemeClr val="accent2"/>
                </a:solidFill>
                <a:latin typeface="+mn-lt"/>
              </a:defRPr>
            </a:lvl1pPr>
            <a:lvl2pPr marL="0" indent="0">
              <a:buFont typeface="Arial" panose="020B0604020202020204" pitchFamily="34" charset="0"/>
              <a:buNone/>
              <a:defRPr sz="900">
                <a:solidFill>
                  <a:schemeClr val="accent2"/>
                </a:solidFill>
                <a:latin typeface="+mn-lt"/>
              </a:defRPr>
            </a:lvl2pPr>
            <a:lvl3pPr marL="0" indent="0">
              <a:buFont typeface="Arial" panose="020B0604020202020204" pitchFamily="34" charset="0"/>
              <a:buNone/>
              <a:defRPr sz="900">
                <a:solidFill>
                  <a:schemeClr val="accent2"/>
                </a:solidFill>
                <a:latin typeface="+mn-lt"/>
              </a:defRPr>
            </a:lvl3pPr>
            <a:lvl4pPr marL="0" indent="0">
              <a:buFont typeface="Arial" panose="020B0604020202020204" pitchFamily="34" charset="0"/>
              <a:buNone/>
              <a:defRPr sz="900">
                <a:solidFill>
                  <a:schemeClr val="accent2"/>
                </a:solidFill>
                <a:latin typeface="+mn-lt"/>
              </a:defRPr>
            </a:lvl4pPr>
            <a:lvl5pPr marL="0" indent="0">
              <a:buFont typeface="Arial" panose="020B0604020202020204" pitchFamily="34" charset="0"/>
              <a:buNone/>
              <a:defRPr sz="900">
                <a:solidFill>
                  <a:schemeClr val="accent2"/>
                </a:solidFill>
                <a:latin typeface="+mn-lt"/>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date or text</a:t>
            </a:r>
          </a:p>
        </p:txBody>
      </p:sp>
      <p:sp>
        <p:nvSpPr>
          <p:cNvPr id="9" name="Text Placeholder 5">
            <a:extLst>
              <a:ext uri="{FF2B5EF4-FFF2-40B4-BE49-F238E27FC236}">
                <a16:creationId xmlns:a16="http://schemas.microsoft.com/office/drawing/2014/main" id="{48E994D3-013D-76FD-A3E1-D714B083E925}"/>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kern="0" baseline="0">
                <a:solidFill>
                  <a:schemeClr val="accent2"/>
                </a:solidFill>
              </a:defRPr>
            </a:lvl1pPr>
            <a:lvl2pPr marL="0" indent="0">
              <a:buNone/>
              <a:defRPr sz="900">
                <a:solidFill>
                  <a:schemeClr val="accent2"/>
                </a:solidFill>
              </a:defRPr>
            </a:lvl2pPr>
            <a:lvl3pPr marL="0" indent="0">
              <a:buNone/>
              <a:defRPr sz="900">
                <a:solidFill>
                  <a:schemeClr val="accent2"/>
                </a:solidFill>
              </a:defRPr>
            </a:lvl3pPr>
            <a:lvl4pPr marL="0" indent="0">
              <a:buNone/>
              <a:defRPr sz="900">
                <a:solidFill>
                  <a:schemeClr val="accent2"/>
                </a:solidFill>
              </a:defRPr>
            </a:lvl4pPr>
            <a:lvl5pPr marL="0" indent="0">
              <a:buNone/>
              <a:defRPr sz="900">
                <a:solidFill>
                  <a:schemeClr val="accent2"/>
                </a:solidFill>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presentors name or text</a:t>
            </a:r>
          </a:p>
        </p:txBody>
      </p:sp>
    </p:spTree>
    <p:extLst>
      <p:ext uri="{BB962C8B-B14F-4D97-AF65-F5344CB8AC3E}">
        <p14:creationId xmlns:p14="http://schemas.microsoft.com/office/powerpoint/2010/main" val="1467072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hold og bilde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AD1801BA-A97F-41B0-BB39-0F38648B1E2D}"/>
              </a:ext>
            </a:extLst>
          </p:cNvPr>
          <p:cNvSpPr>
            <a:spLocks noGrp="1"/>
          </p:cNvSpPr>
          <p:nvPr>
            <p:ph type="dt" sz="half" idx="23"/>
          </p:nvPr>
        </p:nvSpPr>
        <p:spPr>
          <a:xfrm>
            <a:off x="0" y="6856915"/>
            <a:ext cx="0" cy="0"/>
          </a:xfrm>
          <a:prstGeom prst="rect">
            <a:avLst/>
          </a:prstGeom>
        </p:spPr>
        <p:txBody>
          <a:bodyPr/>
          <a:lstStyle/>
          <a:p>
            <a:fld id="{EA015E3A-E66B-4519-9B7F-D83F2D016038}" type="datetime3">
              <a:rPr lang="nb-NO" smtClean="0"/>
              <a:t>2026.08.31</a:t>
            </a:fld>
            <a:endParaRPr lang="nb-NO"/>
          </a:p>
        </p:txBody>
      </p:sp>
      <p:sp>
        <p:nvSpPr>
          <p:cNvPr id="5" name="Footer Placeholder 4" hidden="1">
            <a:extLst>
              <a:ext uri="{FF2B5EF4-FFF2-40B4-BE49-F238E27FC236}">
                <a16:creationId xmlns:a16="http://schemas.microsoft.com/office/drawing/2014/main" id="{BB9CA4AB-8788-4366-86A5-B641CA8437FC}"/>
              </a:ext>
            </a:extLst>
          </p:cNvPr>
          <p:cNvSpPr>
            <a:spLocks noGrp="1"/>
          </p:cNvSpPr>
          <p:nvPr>
            <p:ph type="ftr" sz="quarter" idx="24"/>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6231001" y="0"/>
            <a:ext cx="3522600" cy="6858000"/>
          </a:xfrm>
          <a:solidFill>
            <a:srgbClr val="DADADA"/>
          </a:solidFill>
        </p:spPr>
        <p:txBody>
          <a:bodyPr tIns="36000" anchor="t" anchorCtr="0"/>
          <a:lstStyle>
            <a:lvl1pPr marL="0" indent="0" algn="ctr">
              <a:buNone/>
              <a:defRPr sz="1400"/>
            </a:lvl1pPr>
          </a:lstStyle>
          <a:p>
            <a:r>
              <a:rPr lang="nb-NO"/>
              <a:t>Click on placeholder and insert an image through the Fotoware icon in the Templafy pane</a:t>
            </a:r>
          </a:p>
        </p:txBody>
      </p:sp>
      <p:sp>
        <p:nvSpPr>
          <p:cNvPr id="12" name="Title 1">
            <a:extLst>
              <a:ext uri="{FF2B5EF4-FFF2-40B4-BE49-F238E27FC236}">
                <a16:creationId xmlns:a16="http://schemas.microsoft.com/office/drawing/2014/main" id="{D5E8BFB2-DFD2-D873-D17E-C99A79110F7F}"/>
              </a:ext>
            </a:extLst>
          </p:cNvPr>
          <p:cNvSpPr>
            <a:spLocks noGrp="1"/>
          </p:cNvSpPr>
          <p:nvPr>
            <p:ph type="title" hasCustomPrompt="1"/>
          </p:nvPr>
        </p:nvSpPr>
        <p:spPr>
          <a:xfrm>
            <a:off x="539999" y="554400"/>
            <a:ext cx="44725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48AD2F3A-0096-AFD6-2992-A379AB1A5A66}"/>
              </a:ext>
            </a:extLst>
          </p:cNvPr>
          <p:cNvSpPr>
            <a:spLocks noGrp="1"/>
          </p:cNvSpPr>
          <p:nvPr>
            <p:ph type="subTitle" idx="13" hasCustomPrompt="1"/>
          </p:nvPr>
        </p:nvSpPr>
        <p:spPr>
          <a:xfrm>
            <a:off x="540000" y="1119601"/>
            <a:ext cx="44725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1" y="1933200"/>
            <a:ext cx="4472500" cy="4107600"/>
          </a:xfrm>
        </p:spPr>
        <p:txBody>
          <a:bodyPr/>
          <a:lstStyle>
            <a:lvl1pPr rtl="0" eaLnBrk="1" latinLnBrk="0" hangingPunct="1">
              <a:defRPr lang="en-GB" sz="1800" kern="0" baseline="0" smtClean="0">
                <a:effectLst/>
              </a:defRPr>
            </a:lvl1pPr>
            <a:lvl5pPr>
              <a:defRPr/>
            </a:lvl5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602" y="2151437"/>
            <a:ext cx="1627062" cy="1995487"/>
          </a:xfrm>
        </p:spPr>
        <p:txBody>
          <a:bodyPr/>
          <a:lstStyle>
            <a:lvl1pPr marL="0" indent="0">
              <a:buFont typeface="Veidekke Favorit Offc" panose="020B0504030202060203" pitchFamily="34" charset="0"/>
              <a:buChar char="​"/>
              <a:defRPr sz="120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
        <p:nvSpPr>
          <p:cNvPr id="17" name="Text Placeholder 11">
            <a:extLst>
              <a:ext uri="{FF2B5EF4-FFF2-40B4-BE49-F238E27FC236}">
                <a16:creationId xmlns:a16="http://schemas.microsoft.com/office/drawing/2014/main" id="{D17DA896-08B0-6B71-91FA-C91947A1C573}"/>
              </a:ext>
            </a:extLst>
          </p:cNvPr>
          <p:cNvSpPr>
            <a:spLocks noGrp="1"/>
          </p:cNvSpPr>
          <p:nvPr>
            <p:ph type="body" sz="quarter" idx="18" hasCustomPrompt="1"/>
          </p:nvPr>
        </p:nvSpPr>
        <p:spPr>
          <a:xfrm>
            <a:off x="7095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6" name="Slide Number Placeholder 5">
            <a:extLst>
              <a:ext uri="{FF2B5EF4-FFF2-40B4-BE49-F238E27FC236}">
                <a16:creationId xmlns:a16="http://schemas.microsoft.com/office/drawing/2014/main" id="{3F8F8AE0-C735-4F0C-91CE-1B419C6EE644}"/>
              </a:ext>
            </a:extLst>
          </p:cNvPr>
          <p:cNvSpPr>
            <a:spLocks noGrp="1"/>
          </p:cNvSpPr>
          <p:nvPr>
            <p:ph type="sldNum" sz="quarter" idx="25"/>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468073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hold og bilde (C)">
    <p:spTree>
      <p:nvGrpSpPr>
        <p:cNvPr id="1" name=""/>
        <p:cNvGrpSpPr/>
        <p:nvPr/>
      </p:nvGrpSpPr>
      <p:grpSpPr>
        <a:xfrm>
          <a:off x="0" y="0"/>
          <a:ext cx="0" cy="0"/>
          <a:chOff x="0" y="0"/>
          <a:chExt cx="0" cy="0"/>
        </a:xfrm>
      </p:grpSpPr>
      <p:sp>
        <p:nvSpPr>
          <p:cNvPr id="12" name="Date Placeholder 11" hidden="1">
            <a:extLst>
              <a:ext uri="{FF2B5EF4-FFF2-40B4-BE49-F238E27FC236}">
                <a16:creationId xmlns:a16="http://schemas.microsoft.com/office/drawing/2014/main" id="{A7C02027-249A-4636-BB11-ABB0B1743653}"/>
              </a:ext>
            </a:extLst>
          </p:cNvPr>
          <p:cNvSpPr>
            <a:spLocks noGrp="1"/>
          </p:cNvSpPr>
          <p:nvPr>
            <p:ph type="dt" sz="half" idx="27"/>
          </p:nvPr>
        </p:nvSpPr>
        <p:spPr>
          <a:xfrm>
            <a:off x="0" y="6856915"/>
            <a:ext cx="0" cy="0"/>
          </a:xfrm>
          <a:prstGeom prst="rect">
            <a:avLst/>
          </a:prstGeom>
        </p:spPr>
        <p:txBody>
          <a:bodyPr/>
          <a:lstStyle/>
          <a:p>
            <a:fld id="{1D6F2D46-6967-43F1-9514-B79C35C8C345}" type="datetime3">
              <a:rPr lang="nb-NO" smtClean="0"/>
              <a:t>2026.08.31</a:t>
            </a:fld>
            <a:endParaRPr lang="nb-NO"/>
          </a:p>
        </p:txBody>
      </p:sp>
      <p:sp>
        <p:nvSpPr>
          <p:cNvPr id="15" name="Footer Placeholder 14" hidden="1">
            <a:extLst>
              <a:ext uri="{FF2B5EF4-FFF2-40B4-BE49-F238E27FC236}">
                <a16:creationId xmlns:a16="http://schemas.microsoft.com/office/drawing/2014/main" id="{479FDFDE-C4D5-4BA3-9374-79CDD76FA9A8}"/>
              </a:ext>
            </a:extLst>
          </p:cNvPr>
          <p:cNvSpPr>
            <a:spLocks noGrp="1"/>
          </p:cNvSpPr>
          <p:nvPr>
            <p:ph type="ftr" sz="quarter" idx="28"/>
          </p:nvPr>
        </p:nvSpPr>
        <p:spPr/>
        <p:txBody>
          <a:bodyPr/>
          <a:lstStyle/>
          <a:p>
            <a:endParaRPr lang="nb-NO"/>
          </a:p>
        </p:txBody>
      </p:sp>
      <p:sp>
        <p:nvSpPr>
          <p:cNvPr id="17" name="GeneralDate" hidden="1" title="GeneralDate">
            <a:extLst>
              <a:ext uri="{FF2B5EF4-FFF2-40B4-BE49-F238E27FC236}">
                <a16:creationId xmlns:a16="http://schemas.microsoft.com/office/drawing/2014/main" id="{45AA3AA0-E74C-4578-8297-03F273FE4798}"/>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1" y="0"/>
            <a:ext cx="9753599" cy="6861600"/>
          </a:xfrm>
          <a:solidFill>
            <a:srgbClr val="DADADA"/>
          </a:solidFill>
        </p:spPr>
        <p:txBody>
          <a:bodyPr tIns="36000" anchor="t" anchorCtr="0"/>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6" name="Title 1">
            <a:extLst>
              <a:ext uri="{FF2B5EF4-FFF2-40B4-BE49-F238E27FC236}">
                <a16:creationId xmlns:a16="http://schemas.microsoft.com/office/drawing/2014/main" id="{FB4C638A-3EB7-12F5-9788-154C656838E0}"/>
              </a:ext>
            </a:extLst>
          </p:cNvPr>
          <p:cNvSpPr>
            <a:spLocks noGrp="1"/>
          </p:cNvSpPr>
          <p:nvPr>
            <p:ph type="title" hasCustomPrompt="1"/>
          </p:nvPr>
        </p:nvSpPr>
        <p:spPr>
          <a:xfrm>
            <a:off x="539999" y="554400"/>
            <a:ext cx="7315200" cy="1065600"/>
          </a:xfrm>
        </p:spPr>
        <p:txBody>
          <a:bodyPr/>
          <a:lstStyle>
            <a:lvl1pPr>
              <a:defRPr kern="0" spc="0" baseline="0">
                <a:solidFill>
                  <a:schemeClr val="bg1"/>
                </a:solidFill>
              </a:defRPr>
            </a:lvl1pPr>
          </a:lstStyle>
          <a:p>
            <a:r>
              <a:rPr lang="nb-NO"/>
              <a:t>Heading</a:t>
            </a:r>
          </a:p>
        </p:txBody>
      </p:sp>
      <p:sp>
        <p:nvSpPr>
          <p:cNvPr id="19" name="Subtitle 2">
            <a:extLst>
              <a:ext uri="{FF2B5EF4-FFF2-40B4-BE49-F238E27FC236}">
                <a16:creationId xmlns:a16="http://schemas.microsoft.com/office/drawing/2014/main" id="{EB6CBE65-98B2-5CD6-B3A2-BC787586ECA3}"/>
              </a:ext>
            </a:extLst>
          </p:cNvPr>
          <p:cNvSpPr>
            <a:spLocks noGrp="1"/>
          </p:cNvSpPr>
          <p:nvPr>
            <p:ph type="subTitle" idx="13" hasCustomPrompt="1"/>
          </p:nvPr>
        </p:nvSpPr>
        <p:spPr>
          <a:xfrm>
            <a:off x="540000" y="1119601"/>
            <a:ext cx="7315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bg1"/>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476" y="2151437"/>
            <a:ext cx="1627188" cy="1995487"/>
          </a:xfrm>
        </p:spPr>
        <p:txBody>
          <a:bodyPr/>
          <a:lstStyle>
            <a:lvl1pPr marL="0" indent="0">
              <a:buFont typeface="Veidekke Favorit Offc" panose="020B0504030202060203" pitchFamily="34" charset="0"/>
              <a:buChar char="​"/>
              <a:defRPr sz="1200" kern="0" baseline="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
        <p:nvSpPr>
          <p:cNvPr id="20" name="Text Placeholder 11">
            <a:extLst>
              <a:ext uri="{FF2B5EF4-FFF2-40B4-BE49-F238E27FC236}">
                <a16:creationId xmlns:a16="http://schemas.microsoft.com/office/drawing/2014/main" id="{67065131-6AC2-86C8-DAF6-CCEAFE0E63A5}"/>
              </a:ext>
            </a:extLst>
          </p:cNvPr>
          <p:cNvSpPr>
            <a:spLocks noGrp="1"/>
          </p:cNvSpPr>
          <p:nvPr>
            <p:ph type="body" sz="quarter" idx="18" hasCustomPrompt="1"/>
          </p:nvPr>
        </p:nvSpPr>
        <p:spPr>
          <a:xfrm>
            <a:off x="7095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31" name="Slide Number Placeholder 30">
            <a:extLst>
              <a:ext uri="{FF2B5EF4-FFF2-40B4-BE49-F238E27FC236}">
                <a16:creationId xmlns:a16="http://schemas.microsoft.com/office/drawing/2014/main" id="{56BC7627-72EB-4719-85A4-6E0E923BF52A}"/>
              </a:ext>
            </a:extLst>
          </p:cNvPr>
          <p:cNvSpPr>
            <a:spLocks noGrp="1"/>
          </p:cNvSpPr>
          <p:nvPr>
            <p:ph type="sldNum" sz="quarter" idx="29"/>
          </p:nvPr>
        </p:nvSpPr>
        <p:spPr/>
        <p:txBody>
          <a:bodyPr/>
          <a:lstStyle>
            <a:lvl1pPr>
              <a:defRPr>
                <a:solidFill>
                  <a:schemeClr val="bg1"/>
                </a:solidFill>
              </a:defRPr>
            </a:lvl1pPr>
          </a:lstStyle>
          <a:p>
            <a:fld id="{24C8C45C-947F-4981-8B3F-4F32E973C901}" type="slidenum">
              <a:rPr lang="nb-NO" smtClean="0"/>
              <a:pPr/>
              <a:t>‹#›</a:t>
            </a:fld>
            <a:endParaRPr lang="nb-NO"/>
          </a:p>
        </p:txBody>
      </p:sp>
      <p:sp>
        <p:nvSpPr>
          <p:cNvPr id="32" name="Footer" title="Footer">
            <a:extLst>
              <a:ext uri="{FF2B5EF4-FFF2-40B4-BE49-F238E27FC236}">
                <a16:creationId xmlns:a16="http://schemas.microsoft.com/office/drawing/2014/main" id="{AD3385EB-1A8C-44C6-B311-116C443541AF}"/>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bg1"/>
              </a:solidFill>
            </a:endParaRPr>
          </a:p>
        </p:txBody>
      </p:sp>
    </p:spTree>
    <p:extLst>
      <p:ext uri="{BB962C8B-B14F-4D97-AF65-F5344CB8AC3E}">
        <p14:creationId xmlns:p14="http://schemas.microsoft.com/office/powerpoint/2010/main" val="1730191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nnhold og bilde (D)">
    <p:spTree>
      <p:nvGrpSpPr>
        <p:cNvPr id="1" name=""/>
        <p:cNvGrpSpPr/>
        <p:nvPr/>
      </p:nvGrpSpPr>
      <p:grpSpPr>
        <a:xfrm>
          <a:off x="0" y="0"/>
          <a:ext cx="0" cy="0"/>
          <a:chOff x="0" y="0"/>
          <a:chExt cx="0" cy="0"/>
        </a:xfrm>
      </p:grpSpPr>
      <p:sp>
        <p:nvSpPr>
          <p:cNvPr id="34" name="Date Placeholder 33" hidden="1">
            <a:extLst>
              <a:ext uri="{FF2B5EF4-FFF2-40B4-BE49-F238E27FC236}">
                <a16:creationId xmlns:a16="http://schemas.microsoft.com/office/drawing/2014/main" id="{35AF27D4-6A9C-4EBA-AAD5-89E1B2796ABE}"/>
              </a:ext>
            </a:extLst>
          </p:cNvPr>
          <p:cNvSpPr>
            <a:spLocks noGrp="1"/>
          </p:cNvSpPr>
          <p:nvPr>
            <p:ph type="dt" sz="half" idx="28"/>
          </p:nvPr>
        </p:nvSpPr>
        <p:spPr>
          <a:xfrm>
            <a:off x="0" y="6856915"/>
            <a:ext cx="0" cy="0"/>
          </a:xfrm>
          <a:prstGeom prst="rect">
            <a:avLst/>
          </a:prstGeom>
        </p:spPr>
        <p:txBody>
          <a:bodyPr/>
          <a:lstStyle/>
          <a:p>
            <a:fld id="{48A94E7A-F47E-47C4-B3AF-81B765EE6695}" type="datetime3">
              <a:rPr lang="nb-NO" smtClean="0"/>
              <a:t>2026.08.31</a:t>
            </a:fld>
            <a:endParaRPr lang="nb-NO"/>
          </a:p>
        </p:txBody>
      </p:sp>
      <p:sp>
        <p:nvSpPr>
          <p:cNvPr id="35" name="Footer Placeholder 34" hidden="1">
            <a:extLst>
              <a:ext uri="{FF2B5EF4-FFF2-40B4-BE49-F238E27FC236}">
                <a16:creationId xmlns:a16="http://schemas.microsoft.com/office/drawing/2014/main" id="{B66F3FA6-C28D-4462-909B-3B38F6E63364}"/>
              </a:ext>
            </a:extLst>
          </p:cNvPr>
          <p:cNvSpPr>
            <a:spLocks noGrp="1"/>
          </p:cNvSpPr>
          <p:nvPr>
            <p:ph type="ftr" sz="quarter" idx="29"/>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0" y="0"/>
            <a:ext cx="12192000" cy="6861600"/>
          </a:xfrm>
          <a:solidFill>
            <a:srgbClr val="DADADA"/>
          </a:solidFill>
        </p:spPr>
        <p:txBody>
          <a:bodyPr tIns="36000" anchor="t" anchorCtr="0"/>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476" y="2151437"/>
            <a:ext cx="1627188" cy="1995487"/>
          </a:xfrm>
        </p:spPr>
        <p:txBody>
          <a:bodyPr/>
          <a:lstStyle>
            <a:lvl1pPr marL="0" indent="0">
              <a:buFont typeface="Veidekke Favorit Offc" panose="020B0504030202060203" pitchFamily="34" charset="0"/>
              <a:buChar char="​"/>
              <a:defRPr sz="1200" kern="0" baseline="0">
                <a:solidFill>
                  <a:schemeClr val="bg1"/>
                </a:solidFill>
              </a:defRPr>
            </a:lvl1pPr>
            <a:lvl2pPr marL="215900" indent="-215900">
              <a:buClrTx/>
              <a:defRPr sz="1200">
                <a:solidFill>
                  <a:schemeClr val="bg1"/>
                </a:solidFill>
              </a:defRPr>
            </a:lvl2pPr>
            <a:lvl3pPr marL="432000">
              <a:buClrTx/>
              <a:defRPr sz="1200">
                <a:solidFill>
                  <a:schemeClr val="bg1"/>
                </a:solidFill>
              </a:defRPr>
            </a:lvl3pPr>
            <a:lvl4pPr marL="648000" indent="0">
              <a:buClrTx/>
              <a:buNone/>
              <a:defRPr sz="1200">
                <a:solidFill>
                  <a:schemeClr val="bg1"/>
                </a:solidFill>
              </a:defRPr>
            </a:lvl4pPr>
            <a:lvl5pPr>
              <a:buClrTx/>
              <a:defRPr sz="1200">
                <a:solidFill>
                  <a:schemeClr val="bg1"/>
                </a:solidFill>
              </a:defRPr>
            </a:lvl5pPr>
            <a:lvl6pPr>
              <a:buClrTx/>
              <a:defRPr sz="1200">
                <a:solidFill>
                  <a:schemeClr val="bg1"/>
                </a:solidFill>
              </a:defRPr>
            </a:lvl6pPr>
            <a:lvl7pPr>
              <a:buClrTx/>
              <a:defRPr sz="1200">
                <a:solidFill>
                  <a:schemeClr val="bg1"/>
                </a:solidFill>
              </a:defRPr>
            </a:lvl7pPr>
            <a:lvl8pPr>
              <a:buClrTx/>
              <a:defRPr sz="1200">
                <a:solidFill>
                  <a:schemeClr val="bg1"/>
                </a:solidFill>
              </a:defRPr>
            </a:lvl8pPr>
            <a:lvl9pPr>
              <a:buClrTx/>
              <a:defRPr sz="1200">
                <a:solidFill>
                  <a:schemeClr val="bg1"/>
                </a:solidFill>
              </a:defRPr>
            </a:lvl9pPr>
          </a:lstStyle>
          <a:p>
            <a:pPr lvl="0"/>
            <a:r>
              <a:rPr lang="nb-NO" noProof="0"/>
              <a:t>Click to add text</a:t>
            </a:r>
            <a:endParaRPr lang="nb-NO"/>
          </a:p>
        </p:txBody>
      </p:sp>
      <p:sp>
        <p:nvSpPr>
          <p:cNvPr id="36" name="Slide Number Placeholder 35">
            <a:extLst>
              <a:ext uri="{FF2B5EF4-FFF2-40B4-BE49-F238E27FC236}">
                <a16:creationId xmlns:a16="http://schemas.microsoft.com/office/drawing/2014/main" id="{570957F8-6AE6-4B9A-AEA5-BA095201A895}"/>
              </a:ext>
            </a:extLst>
          </p:cNvPr>
          <p:cNvSpPr>
            <a:spLocks noGrp="1"/>
          </p:cNvSpPr>
          <p:nvPr>
            <p:ph type="sldNum" sz="quarter" idx="30"/>
          </p:nvPr>
        </p:nvSpPr>
        <p:spPr/>
        <p:txBody>
          <a:bodyPr/>
          <a:lstStyle>
            <a:lvl1pPr>
              <a:defRPr>
                <a:solidFill>
                  <a:schemeClr val="bg1"/>
                </a:solidFill>
              </a:defRPr>
            </a:lvl1pPr>
          </a:lstStyle>
          <a:p>
            <a:fld id="{24C8C45C-947F-4981-8B3F-4F32E973C901}" type="slidenum">
              <a:rPr lang="nb-NO" smtClean="0"/>
              <a:pPr/>
              <a:t>‹#›</a:t>
            </a:fld>
            <a:endParaRPr lang="nb-NO"/>
          </a:p>
        </p:txBody>
      </p:sp>
      <p:sp>
        <p:nvSpPr>
          <p:cNvPr id="12" name="Footer" title="Footer">
            <a:extLst>
              <a:ext uri="{FF2B5EF4-FFF2-40B4-BE49-F238E27FC236}">
                <a16:creationId xmlns:a16="http://schemas.microsoft.com/office/drawing/2014/main" id="{FC1D6A2E-209D-F74C-5A15-98A8E75B8334}"/>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bg1"/>
              </a:solidFill>
            </a:endParaRPr>
          </a:p>
        </p:txBody>
      </p:sp>
      <p:sp>
        <p:nvSpPr>
          <p:cNvPr id="15" name="Text Placeholder 11">
            <a:extLst>
              <a:ext uri="{FF2B5EF4-FFF2-40B4-BE49-F238E27FC236}">
                <a16:creationId xmlns:a16="http://schemas.microsoft.com/office/drawing/2014/main" id="{E52E99A1-BBE1-C2C9-52DC-E537688AFE21}"/>
              </a:ext>
            </a:extLst>
          </p:cNvPr>
          <p:cNvSpPr>
            <a:spLocks noGrp="1"/>
          </p:cNvSpPr>
          <p:nvPr>
            <p:ph type="body" sz="quarter" idx="18" hasCustomPrompt="1"/>
          </p:nvPr>
        </p:nvSpPr>
        <p:spPr>
          <a:xfrm>
            <a:off x="81288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13" name="Title 1">
            <a:extLst>
              <a:ext uri="{FF2B5EF4-FFF2-40B4-BE49-F238E27FC236}">
                <a16:creationId xmlns:a16="http://schemas.microsoft.com/office/drawing/2014/main" id="{609E7730-0D92-06F3-D045-B21E2C01931B}"/>
              </a:ext>
            </a:extLst>
          </p:cNvPr>
          <p:cNvSpPr>
            <a:spLocks noGrp="1"/>
          </p:cNvSpPr>
          <p:nvPr>
            <p:ph type="title" hasCustomPrompt="1"/>
          </p:nvPr>
        </p:nvSpPr>
        <p:spPr>
          <a:xfrm>
            <a:off x="539999" y="554400"/>
            <a:ext cx="7315200" cy="1065600"/>
          </a:xfrm>
        </p:spPr>
        <p:txBody>
          <a:bodyPr/>
          <a:lstStyle>
            <a:lvl1pPr>
              <a:defRPr kern="0" spc="0" baseline="0">
                <a:solidFill>
                  <a:schemeClr val="bg1"/>
                </a:solidFill>
              </a:defRPr>
            </a:lvl1pPr>
          </a:lstStyle>
          <a:p>
            <a:r>
              <a:rPr lang="nb-NO"/>
              <a:t>Heading</a:t>
            </a:r>
          </a:p>
        </p:txBody>
      </p:sp>
      <p:sp>
        <p:nvSpPr>
          <p:cNvPr id="14" name="Subtitle 2">
            <a:extLst>
              <a:ext uri="{FF2B5EF4-FFF2-40B4-BE49-F238E27FC236}">
                <a16:creationId xmlns:a16="http://schemas.microsoft.com/office/drawing/2014/main" id="{1C49EA0C-32DA-3A76-CFB9-6EFA11223F66}"/>
              </a:ext>
            </a:extLst>
          </p:cNvPr>
          <p:cNvSpPr>
            <a:spLocks noGrp="1"/>
          </p:cNvSpPr>
          <p:nvPr>
            <p:ph type="subTitle" idx="13" hasCustomPrompt="1"/>
          </p:nvPr>
        </p:nvSpPr>
        <p:spPr>
          <a:xfrm>
            <a:off x="540000" y="1119601"/>
            <a:ext cx="7315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bg1"/>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3724624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nnhold og bilde (E)">
    <p:spTree>
      <p:nvGrpSpPr>
        <p:cNvPr id="1" name=""/>
        <p:cNvGrpSpPr/>
        <p:nvPr/>
      </p:nvGrpSpPr>
      <p:grpSpPr>
        <a:xfrm>
          <a:off x="0" y="0"/>
          <a:ext cx="0" cy="0"/>
          <a:chOff x="0" y="0"/>
          <a:chExt cx="0" cy="0"/>
        </a:xfrm>
      </p:grpSpPr>
      <p:sp>
        <p:nvSpPr>
          <p:cNvPr id="32" name="Text Placeholder 11" hidden="1">
            <a:extLst>
              <a:ext uri="{FF2B5EF4-FFF2-40B4-BE49-F238E27FC236}">
                <a16:creationId xmlns:a16="http://schemas.microsoft.com/office/drawing/2014/main" id="{A50B670C-3B88-4190-9F63-88CC5B0D67FC}"/>
              </a:ext>
            </a:extLst>
          </p:cNvPr>
          <p:cNvSpPr>
            <a:spLocks noGrp="1"/>
          </p:cNvSpPr>
          <p:nvPr>
            <p:ph type="body" sz="quarter" idx="22" hasCustomPrompt="1"/>
          </p:nvPr>
        </p:nvSpPr>
        <p:spPr>
          <a:xfrm>
            <a:off x="9075737" y="6328800"/>
            <a:ext cx="2033589" cy="158400"/>
          </a:xfrm>
          <a:noFill/>
        </p:spPr>
        <p:txBody>
          <a:bodyPr wrap="square" lIns="0" tIns="36000" rIns="0" bIns="0" anchor="t" anchorCtr="0">
            <a:spAutoFit/>
          </a:bodyPr>
          <a:lstStyle>
            <a:lvl1pPr marL="0" indent="0" algn="r">
              <a:buFontTx/>
              <a:buNone/>
              <a:defRPr lang="en-GB" sz="800" b="1" kern="1200" spc="-3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err="1"/>
              <a:t>Klikk</a:t>
            </a:r>
            <a:r>
              <a:rPr lang="nb-NO"/>
              <a:t> for å </a:t>
            </a:r>
            <a:r>
              <a:rPr lang="nb-NO" err="1"/>
              <a:t>legge</a:t>
            </a:r>
            <a:r>
              <a:rPr lang="nb-NO"/>
              <a:t> til </a:t>
            </a:r>
            <a:r>
              <a:rPr lang="nb-NO" err="1"/>
              <a:t>bildetekst</a:t>
            </a:r>
            <a:r>
              <a:rPr lang="nb-NO"/>
              <a:t> </a:t>
            </a:r>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6" name="GeneralDate" hidden="1" title="GeneralDate">
            <a:extLst>
              <a:ext uri="{FF2B5EF4-FFF2-40B4-BE49-F238E27FC236}">
                <a16:creationId xmlns:a16="http://schemas.microsoft.com/office/drawing/2014/main" id="{1A0B3087-58FA-45FA-BE9E-D8F000FA8CD6}"/>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 name="Picture Placeholder 2">
            <a:extLst>
              <a:ext uri="{FF2B5EF4-FFF2-40B4-BE49-F238E27FC236}">
                <a16:creationId xmlns:a16="http://schemas.microsoft.com/office/drawing/2014/main" id="{E07A3C34-BD1C-20B6-FD52-C274B6A4B47F}"/>
              </a:ext>
            </a:extLst>
          </p:cNvPr>
          <p:cNvSpPr>
            <a:spLocks noGrp="1"/>
          </p:cNvSpPr>
          <p:nvPr>
            <p:ph type="pic" sz="quarter" idx="23"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72000" rIns="72000" bIns="180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471738" cy="4107600"/>
          </a:xfrm>
        </p:spPr>
        <p:txBody>
          <a:bodyPr/>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0" name="Footer" title="Footer">
            <a:extLst>
              <a:ext uri="{FF2B5EF4-FFF2-40B4-BE49-F238E27FC236}">
                <a16:creationId xmlns:a16="http://schemas.microsoft.com/office/drawing/2014/main" id="{6A7C12BF-E61B-45B7-BDB0-86358887CF8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
        <p:nvSpPr>
          <p:cNvPr id="3" name="Title 2">
            <a:extLst>
              <a:ext uri="{FF2B5EF4-FFF2-40B4-BE49-F238E27FC236}">
                <a16:creationId xmlns:a16="http://schemas.microsoft.com/office/drawing/2014/main" id="{3114D67B-F41C-9C4B-C27C-156D86A22796}"/>
              </a:ext>
            </a:extLst>
          </p:cNvPr>
          <p:cNvSpPr>
            <a:spLocks noGrp="1"/>
          </p:cNvSpPr>
          <p:nvPr>
            <p:ph type="title" hasCustomPrompt="1"/>
          </p:nvPr>
        </p:nvSpPr>
        <p:spPr>
          <a:xfrm>
            <a:off x="539999" y="554400"/>
            <a:ext cx="5690939" cy="1065600"/>
          </a:xfrm>
        </p:spPr>
        <p:txBody>
          <a:bodyPr/>
          <a:lstStyle>
            <a:lvl1pPr>
              <a:defRPr kern="0" spc="0" baseline="0"/>
            </a:lvl1pPr>
          </a:lstStyle>
          <a:p>
            <a:r>
              <a:rPr lang="nb-NO"/>
              <a:t>Heading</a:t>
            </a:r>
          </a:p>
        </p:txBody>
      </p:sp>
      <p:sp>
        <p:nvSpPr>
          <p:cNvPr id="4" name="Subtitle 2">
            <a:extLst>
              <a:ext uri="{FF2B5EF4-FFF2-40B4-BE49-F238E27FC236}">
                <a16:creationId xmlns:a16="http://schemas.microsoft.com/office/drawing/2014/main" id="{F6565B1A-41A0-DF86-CEF1-8DFAD0F2B9D3}"/>
              </a:ext>
            </a:extLst>
          </p:cNvPr>
          <p:cNvSpPr>
            <a:spLocks noGrp="1"/>
          </p:cNvSpPr>
          <p:nvPr>
            <p:ph type="subTitle" idx="13" hasCustomPrompt="1"/>
          </p:nvPr>
        </p:nvSpPr>
        <p:spPr>
          <a:xfrm>
            <a:off x="540000" y="1119601"/>
            <a:ext cx="5690938"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9" name="Text Placeholder 11">
            <a:extLst>
              <a:ext uri="{FF2B5EF4-FFF2-40B4-BE49-F238E27FC236}">
                <a16:creationId xmlns:a16="http://schemas.microsoft.com/office/drawing/2014/main" id="{7AE3D61C-645B-BD4E-D863-CC91A2ECB292}"/>
              </a:ext>
            </a:extLst>
          </p:cNvPr>
          <p:cNvSpPr>
            <a:spLocks noGrp="1"/>
          </p:cNvSpPr>
          <p:nvPr>
            <p:ph type="body" sz="quarter" idx="18" hasCustomPrompt="1"/>
          </p:nvPr>
        </p:nvSpPr>
        <p:spPr>
          <a:xfrm>
            <a:off x="9525446"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Tree>
    <p:extLst>
      <p:ext uri="{BB962C8B-B14F-4D97-AF65-F5344CB8AC3E}">
        <p14:creationId xmlns:p14="http://schemas.microsoft.com/office/powerpoint/2010/main" val="4185386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7C4F0014-27A5-4553-95CD-29D6E363972F}"/>
              </a:ext>
            </a:extLst>
          </p:cNvPr>
          <p:cNvSpPr>
            <a:spLocks noGrp="1"/>
          </p:cNvSpPr>
          <p:nvPr>
            <p:ph type="dt" sz="half" idx="28"/>
          </p:nvPr>
        </p:nvSpPr>
        <p:spPr>
          <a:xfrm>
            <a:off x="0" y="6856915"/>
            <a:ext cx="0" cy="0"/>
          </a:xfrm>
          <a:prstGeom prst="rect">
            <a:avLst/>
          </a:prstGeom>
        </p:spPr>
        <p:txBody>
          <a:bodyPr/>
          <a:lstStyle/>
          <a:p>
            <a:fld id="{B620C3E7-E7AE-4941-BA59-764737E75638}" type="datetime3">
              <a:rPr lang="nb-NO" smtClean="0"/>
              <a:t>2026.08.31</a:t>
            </a:fld>
            <a:endParaRPr lang="nb-NO"/>
          </a:p>
        </p:txBody>
      </p:sp>
      <p:sp>
        <p:nvSpPr>
          <p:cNvPr id="10" name="Footer Placeholder 9" hidden="1">
            <a:extLst>
              <a:ext uri="{FF2B5EF4-FFF2-40B4-BE49-F238E27FC236}">
                <a16:creationId xmlns:a16="http://schemas.microsoft.com/office/drawing/2014/main" id="{A1AA6A08-727A-46DD-81F5-0D671522EE56}"/>
              </a:ext>
            </a:extLst>
          </p:cNvPr>
          <p:cNvSpPr>
            <a:spLocks noGrp="1"/>
          </p:cNvSpPr>
          <p:nvPr>
            <p:ph type="ftr" sz="quarter" idx="29"/>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40000" y="814574"/>
            <a:ext cx="7316788" cy="5228852"/>
          </a:xfrm>
          <a:solidFill>
            <a:srgbClr val="DADADA"/>
          </a:solidFill>
        </p:spPr>
        <p:txBody>
          <a:bodyPr lIns="72000" tIns="0" rIns="72000" bIns="36000" anchor="b" anchorCtr="0"/>
          <a:lstStyle>
            <a:lvl1pPr marL="0" indent="0" algn="ctr">
              <a:buNone/>
              <a:defRPr sz="1400" kern="0" baseline="0"/>
            </a:lvl1pPr>
          </a:lstStyle>
          <a:p>
            <a:r>
              <a:rPr lang="nb-NO"/>
              <a:t>Click on placeholder and insert an image through Fotoware icon in the Templafy pane</a:t>
            </a:r>
          </a:p>
        </p:txBody>
      </p:sp>
      <p:sp>
        <p:nvSpPr>
          <p:cNvPr id="13" name="Title 1">
            <a:extLst>
              <a:ext uri="{FF2B5EF4-FFF2-40B4-BE49-F238E27FC236}">
                <a16:creationId xmlns:a16="http://schemas.microsoft.com/office/drawing/2014/main" id="{BF32A87E-7F2B-44AC-8DF6-2EF65DFD7899}"/>
              </a:ext>
            </a:extLst>
          </p:cNvPr>
          <p:cNvSpPr>
            <a:spLocks noGrp="1"/>
          </p:cNvSpPr>
          <p:nvPr>
            <p:ph type="title" hasCustomPrompt="1"/>
          </p:nvPr>
        </p:nvSpPr>
        <p:spPr>
          <a:xfrm>
            <a:off x="1223343" y="1381498"/>
            <a:ext cx="4786931" cy="2047502"/>
          </a:xfrm>
        </p:spPr>
        <p:txBody>
          <a:bodyPr/>
          <a:lstStyle>
            <a:lvl1pPr>
              <a:defRPr b="0" spc="-100" baseline="0">
                <a:solidFill>
                  <a:schemeClr val="bg1"/>
                </a:solidFill>
              </a:defRPr>
            </a:lvl1pPr>
          </a:lstStyle>
          <a:p>
            <a:r>
              <a:rPr lang="nb-NO"/>
              <a:t>Click to add text. Highlight selected words in bold.</a:t>
            </a:r>
          </a:p>
        </p:txBody>
      </p:sp>
      <p:sp>
        <p:nvSpPr>
          <p:cNvPr id="5" name="Picture Placeholder 4">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1" y="809998"/>
            <a:ext cx="3522662" cy="5228852"/>
          </a:xfrm>
          <a:solidFill>
            <a:srgbClr val="DADADA"/>
          </a:solidFill>
        </p:spPr>
        <p:txBody>
          <a:bodyPr lIns="72000" tIns="0" rIns="72000" bIns="36000" anchor="b" anchorCtr="0"/>
          <a:lstStyle>
            <a:lvl1pPr marL="0" indent="0" algn="ctr">
              <a:buNone/>
              <a:defRPr sz="1400" kern="0" baseline="0"/>
            </a:lvl1pPr>
          </a:lstStyle>
          <a:p>
            <a:r>
              <a:rPr lang="nb-NO"/>
              <a:t>Click on placeholder and insert an image through Fotoware icon in the Templafy pane</a:t>
            </a:r>
          </a:p>
        </p:txBody>
      </p:sp>
      <p:sp>
        <p:nvSpPr>
          <p:cNvPr id="11" name="Slide Number Placeholder 10">
            <a:extLst>
              <a:ext uri="{FF2B5EF4-FFF2-40B4-BE49-F238E27FC236}">
                <a16:creationId xmlns:a16="http://schemas.microsoft.com/office/drawing/2014/main" id="{FE25EEA1-6143-4D43-9241-24E11061080D}"/>
              </a:ext>
            </a:extLst>
          </p:cNvPr>
          <p:cNvSpPr>
            <a:spLocks noGrp="1"/>
          </p:cNvSpPr>
          <p:nvPr>
            <p:ph type="sldNum" sz="quarter" idx="30"/>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537333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e bilder (A)">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D57ED5BF-CDB8-48DC-811C-E6BCA19807C4}"/>
              </a:ext>
            </a:extLst>
          </p:cNvPr>
          <p:cNvSpPr>
            <a:spLocks noGrp="1"/>
          </p:cNvSpPr>
          <p:nvPr>
            <p:ph type="dt" sz="half" idx="29"/>
          </p:nvPr>
        </p:nvSpPr>
        <p:spPr>
          <a:xfrm>
            <a:off x="0" y="6856915"/>
            <a:ext cx="0" cy="0"/>
          </a:xfrm>
          <a:prstGeom prst="rect">
            <a:avLst/>
          </a:prstGeom>
        </p:spPr>
        <p:txBody>
          <a:bodyPr/>
          <a:lstStyle/>
          <a:p>
            <a:fld id="{7ADD6D47-5A80-4647-8982-99E88EBB294E}" type="datetime3">
              <a:rPr lang="nb-NO" smtClean="0"/>
              <a:t>2026.08.31</a:t>
            </a:fld>
            <a:endParaRPr lang="nb-NO"/>
          </a:p>
        </p:txBody>
      </p:sp>
      <p:sp>
        <p:nvSpPr>
          <p:cNvPr id="6" name="Footer Placeholder 5" hidden="1">
            <a:extLst>
              <a:ext uri="{FF2B5EF4-FFF2-40B4-BE49-F238E27FC236}">
                <a16:creationId xmlns:a16="http://schemas.microsoft.com/office/drawing/2014/main" id="{BD794965-EE4F-4E2F-B12B-97B08930DD14}"/>
              </a:ext>
            </a:extLst>
          </p:cNvPr>
          <p:cNvSpPr>
            <a:spLocks noGrp="1"/>
          </p:cNvSpPr>
          <p:nvPr>
            <p:ph type="ftr" sz="quarter" idx="30"/>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7312002"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541337" y="3560400"/>
            <a:ext cx="7310415"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809998"/>
            <a:ext cx="3522662" cy="5230802"/>
          </a:xfrm>
          <a:solidFill>
            <a:srgbClr val="DADADA"/>
          </a:solidFill>
        </p:spPr>
        <p:txBody>
          <a:bodyPr lIns="72000" tIns="36000" rIns="72000" anchor="t" anchorCtr="0"/>
          <a:lstStyle>
            <a:lvl1pPr marL="0" indent="0" algn="ctr">
              <a:buNone/>
              <a:defRPr sz="140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CC90E4DE-10E6-4400-97D3-6B14B73560B1}"/>
              </a:ext>
            </a:extLst>
          </p:cNvPr>
          <p:cNvSpPr>
            <a:spLocks noGrp="1"/>
          </p:cNvSpPr>
          <p:nvPr>
            <p:ph type="sldNum" sz="quarter" idx="31"/>
          </p:nvPr>
        </p:nvSpPr>
        <p:spPr/>
        <p:txBody>
          <a:bodyPr/>
          <a:lstStyle/>
          <a:p>
            <a:fld id="{24C8C45C-947F-4981-8B3F-4F32E973C901}" type="slidenum">
              <a:rPr lang="nb-NO" smtClean="0"/>
              <a:pPr/>
              <a:t>‹#›</a:t>
            </a:fld>
            <a:endParaRPr lang="nb-NO"/>
          </a:p>
        </p:txBody>
      </p:sp>
      <p:sp>
        <p:nvSpPr>
          <p:cNvPr id="10" name="Title 1">
            <a:extLst>
              <a:ext uri="{FF2B5EF4-FFF2-40B4-BE49-F238E27FC236}">
                <a16:creationId xmlns:a16="http://schemas.microsoft.com/office/drawing/2014/main" id="{C362676E-3D3E-46F0-FCE0-8FDB06A3C597}"/>
              </a:ext>
            </a:extLst>
          </p:cNvPr>
          <p:cNvSpPr>
            <a:spLocks noGrp="1"/>
          </p:cNvSpPr>
          <p:nvPr>
            <p:ph type="title" hasCustomPrompt="1"/>
          </p:nvPr>
        </p:nvSpPr>
        <p:spPr>
          <a:xfrm>
            <a:off x="1223342" y="1381498"/>
            <a:ext cx="5501307" cy="1666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690011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e bilder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7FEEF6E8-34C6-4798-B9BD-2B7937D0DD65}"/>
              </a:ext>
            </a:extLst>
          </p:cNvPr>
          <p:cNvSpPr>
            <a:spLocks noGrp="1"/>
          </p:cNvSpPr>
          <p:nvPr>
            <p:ph type="dt" sz="half" idx="29"/>
          </p:nvPr>
        </p:nvSpPr>
        <p:spPr>
          <a:xfrm>
            <a:off x="0" y="6856915"/>
            <a:ext cx="0" cy="0"/>
          </a:xfrm>
          <a:prstGeom prst="rect">
            <a:avLst/>
          </a:prstGeom>
        </p:spPr>
        <p:txBody>
          <a:bodyPr/>
          <a:lstStyle/>
          <a:p>
            <a:fld id="{89EA4097-46A1-4EE3-964B-8871514C48B0}" type="datetime3">
              <a:rPr lang="nb-NO" smtClean="0"/>
              <a:t>2026.08.31</a:t>
            </a:fld>
            <a:endParaRPr lang="nb-NO"/>
          </a:p>
        </p:txBody>
      </p:sp>
      <p:sp>
        <p:nvSpPr>
          <p:cNvPr id="6" name="Footer Placeholder 5" hidden="1">
            <a:extLst>
              <a:ext uri="{FF2B5EF4-FFF2-40B4-BE49-F238E27FC236}">
                <a16:creationId xmlns:a16="http://schemas.microsoft.com/office/drawing/2014/main" id="{43D94025-5046-4A78-B89A-36EAA39D5049}"/>
              </a:ext>
            </a:extLst>
          </p:cNvPr>
          <p:cNvSpPr>
            <a:spLocks noGrp="1"/>
          </p:cNvSpPr>
          <p:nvPr>
            <p:ph type="ftr" sz="quarter" idx="30"/>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40000" y="809998"/>
            <a:ext cx="7312002"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0" y="809998"/>
            <a:ext cx="3522663"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3560400"/>
            <a:ext cx="3522662"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BF463F5F-EFE1-4016-A244-AC724227A76C}"/>
              </a:ext>
            </a:extLst>
          </p:cNvPr>
          <p:cNvSpPr>
            <a:spLocks noGrp="1"/>
          </p:cNvSpPr>
          <p:nvPr>
            <p:ph type="sldNum" sz="quarter" idx="31"/>
          </p:nvPr>
        </p:nvSpPr>
        <p:spPr/>
        <p:txBody>
          <a:bodyPr/>
          <a:lstStyle/>
          <a:p>
            <a:fld id="{24C8C45C-947F-4981-8B3F-4F32E973C901}" type="slidenum">
              <a:rPr lang="nb-NO" smtClean="0"/>
              <a:pPr/>
              <a:t>‹#›</a:t>
            </a:fld>
            <a:endParaRPr lang="nb-NO"/>
          </a:p>
        </p:txBody>
      </p:sp>
      <p:sp>
        <p:nvSpPr>
          <p:cNvPr id="9" name="Title 1">
            <a:extLst>
              <a:ext uri="{FF2B5EF4-FFF2-40B4-BE49-F238E27FC236}">
                <a16:creationId xmlns:a16="http://schemas.microsoft.com/office/drawing/2014/main" id="{7B6AAEE7-8134-5023-6182-A139E7661609}"/>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40442716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re bild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1539450-5275-4FA3-A780-22B6879E3729}"/>
              </a:ext>
            </a:extLst>
          </p:cNvPr>
          <p:cNvSpPr>
            <a:spLocks noGrp="1"/>
          </p:cNvSpPr>
          <p:nvPr>
            <p:ph type="dt" sz="half" idx="31"/>
          </p:nvPr>
        </p:nvSpPr>
        <p:spPr>
          <a:xfrm>
            <a:off x="0" y="6856915"/>
            <a:ext cx="0" cy="0"/>
          </a:xfrm>
          <a:prstGeom prst="rect">
            <a:avLst/>
          </a:prstGeom>
        </p:spPr>
        <p:txBody>
          <a:bodyPr/>
          <a:lstStyle/>
          <a:p>
            <a:fld id="{FEE04B4F-0236-4E15-8691-6676899C7428}" type="datetime3">
              <a:rPr lang="nb-NO" smtClean="0"/>
              <a:t>2026.08.31</a:t>
            </a:fld>
            <a:endParaRPr lang="nb-NO"/>
          </a:p>
        </p:txBody>
      </p:sp>
      <p:sp>
        <p:nvSpPr>
          <p:cNvPr id="6" name="Footer Placeholder 5" hidden="1">
            <a:extLst>
              <a:ext uri="{FF2B5EF4-FFF2-40B4-BE49-F238E27FC236}">
                <a16:creationId xmlns:a16="http://schemas.microsoft.com/office/drawing/2014/main" id="{B13F19BC-9810-4EE7-B994-7039A43DFFE3}"/>
              </a:ext>
            </a:extLst>
          </p:cNvPr>
          <p:cNvSpPr>
            <a:spLocks noGrp="1"/>
          </p:cNvSpPr>
          <p:nvPr>
            <p:ph type="ftr" sz="quarter" idx="32"/>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5421252" cy="24789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6230940" y="809998"/>
            <a:ext cx="5419723"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539750" y="3560400"/>
            <a:ext cx="5419725"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6230939" y="3560400"/>
            <a:ext cx="5419724"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E39D8CBE-8B24-42DA-BBD3-9A3E723A5A1F}"/>
              </a:ext>
            </a:extLst>
          </p:cNvPr>
          <p:cNvSpPr>
            <a:spLocks noGrp="1"/>
          </p:cNvSpPr>
          <p:nvPr>
            <p:ph type="sldNum" sz="quarter" idx="33"/>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23767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em bild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1539450-5275-4FA3-A780-22B6879E3729}"/>
              </a:ext>
            </a:extLst>
          </p:cNvPr>
          <p:cNvSpPr>
            <a:spLocks noGrp="1"/>
          </p:cNvSpPr>
          <p:nvPr>
            <p:ph type="dt" sz="half" idx="31"/>
          </p:nvPr>
        </p:nvSpPr>
        <p:spPr>
          <a:xfrm>
            <a:off x="0" y="6856915"/>
            <a:ext cx="0" cy="0"/>
          </a:xfrm>
          <a:prstGeom prst="rect">
            <a:avLst/>
          </a:prstGeom>
        </p:spPr>
        <p:txBody>
          <a:bodyPr/>
          <a:lstStyle/>
          <a:p>
            <a:fld id="{FEE04B4F-0236-4E15-8691-6676899C7428}" type="datetime3">
              <a:rPr lang="nb-NO" smtClean="0"/>
              <a:t>2026.08.31</a:t>
            </a:fld>
            <a:endParaRPr lang="nb-NO"/>
          </a:p>
        </p:txBody>
      </p:sp>
      <p:sp>
        <p:nvSpPr>
          <p:cNvPr id="6" name="Footer Placeholder 5" hidden="1">
            <a:extLst>
              <a:ext uri="{FF2B5EF4-FFF2-40B4-BE49-F238E27FC236}">
                <a16:creationId xmlns:a16="http://schemas.microsoft.com/office/drawing/2014/main" id="{B13F19BC-9810-4EE7-B994-7039A43DFFE3}"/>
              </a:ext>
            </a:extLst>
          </p:cNvPr>
          <p:cNvSpPr>
            <a:spLocks noGrp="1"/>
          </p:cNvSpPr>
          <p:nvPr>
            <p:ph type="ftr" sz="quarter" idx="32"/>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7312002"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0" y="809998"/>
            <a:ext cx="1625601" cy="24804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3560400"/>
            <a:ext cx="3522662" cy="24804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10023475" y="810000"/>
            <a:ext cx="1627187"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9" name="Picture Placeholder 5">
            <a:extLst>
              <a:ext uri="{FF2B5EF4-FFF2-40B4-BE49-F238E27FC236}">
                <a16:creationId xmlns:a16="http://schemas.microsoft.com/office/drawing/2014/main" id="{30808F22-C2ED-4B8C-ACF1-2B5167DFE5CE}"/>
              </a:ext>
            </a:extLst>
          </p:cNvPr>
          <p:cNvSpPr>
            <a:spLocks noGrp="1"/>
          </p:cNvSpPr>
          <p:nvPr>
            <p:ph type="pic" sz="quarter" idx="30" hasCustomPrompt="1"/>
          </p:nvPr>
        </p:nvSpPr>
        <p:spPr>
          <a:xfrm>
            <a:off x="10023476" y="2174398"/>
            <a:ext cx="1627187"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E39D8CBE-8B24-42DA-BBD3-9A3E723A5A1F}"/>
              </a:ext>
            </a:extLst>
          </p:cNvPr>
          <p:cNvSpPr>
            <a:spLocks noGrp="1"/>
          </p:cNvSpPr>
          <p:nvPr>
            <p:ph type="sldNum" sz="quarter" idx="33"/>
          </p:nvPr>
        </p:nvSpPr>
        <p:spPr/>
        <p:txBody>
          <a:bodyPr/>
          <a:lstStyle/>
          <a:p>
            <a:fld id="{24C8C45C-947F-4981-8B3F-4F32E973C901}" type="slidenum">
              <a:rPr lang="nb-NO" smtClean="0"/>
              <a:pPr/>
              <a:t>‹#›</a:t>
            </a:fld>
            <a:endParaRPr lang="nb-NO"/>
          </a:p>
        </p:txBody>
      </p:sp>
      <p:sp>
        <p:nvSpPr>
          <p:cNvPr id="11" name="Title 1">
            <a:extLst>
              <a:ext uri="{FF2B5EF4-FFF2-40B4-BE49-F238E27FC236}">
                <a16:creationId xmlns:a16="http://schemas.microsoft.com/office/drawing/2014/main" id="{D00B7D4B-D691-2F32-513C-8FFB7F378777}"/>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4130416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ks bilder (A)">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EDC79EB-E94E-4BA8-8FEE-16D41D2AA252}"/>
              </a:ext>
            </a:extLst>
          </p:cNvPr>
          <p:cNvSpPr>
            <a:spLocks noGrp="1"/>
          </p:cNvSpPr>
          <p:nvPr>
            <p:ph type="dt" sz="half" idx="32"/>
          </p:nvPr>
        </p:nvSpPr>
        <p:spPr>
          <a:xfrm>
            <a:off x="0" y="6856915"/>
            <a:ext cx="0" cy="0"/>
          </a:xfrm>
          <a:prstGeom prst="rect">
            <a:avLst/>
          </a:prstGeom>
        </p:spPr>
        <p:txBody>
          <a:bodyPr/>
          <a:lstStyle/>
          <a:p>
            <a:fld id="{77FD16C9-AF19-4CF6-ACD6-500227C5855C}" type="datetime3">
              <a:rPr lang="nb-NO" smtClean="0"/>
              <a:t>2026.08.31</a:t>
            </a:fld>
            <a:endParaRPr lang="nb-NO"/>
          </a:p>
        </p:txBody>
      </p:sp>
      <p:sp>
        <p:nvSpPr>
          <p:cNvPr id="6" name="Footer Placeholder 5" hidden="1">
            <a:extLst>
              <a:ext uri="{FF2B5EF4-FFF2-40B4-BE49-F238E27FC236}">
                <a16:creationId xmlns:a16="http://schemas.microsoft.com/office/drawing/2014/main" id="{4CCDE022-BFFF-4556-A5CE-C02E361B49DD}"/>
              </a:ext>
            </a:extLst>
          </p:cNvPr>
          <p:cNvSpPr>
            <a:spLocks noGrp="1"/>
          </p:cNvSpPr>
          <p:nvPr>
            <p:ph type="ftr" sz="quarter" idx="33"/>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6358403" cy="5228852"/>
          </a:xfrm>
          <a:solidFill>
            <a:srgbClr val="DADADA"/>
          </a:solidFill>
        </p:spPr>
        <p:txBody>
          <a:bodyPr lIns="72000" tIns="36000" rIns="72000" anchor="t" anchorCtr="0"/>
          <a:lstStyle>
            <a:lvl1pPr marL="0" indent="0" algn="ctr">
              <a:buNone/>
              <a:defRPr sz="140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7178675" y="809998"/>
            <a:ext cx="2574925" cy="3844802"/>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7178675" y="4922850"/>
            <a:ext cx="2574925"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10023475" y="804425"/>
            <a:ext cx="1627188" cy="1116000"/>
          </a:xfrm>
          <a:solidFill>
            <a:srgbClr val="DADADA"/>
          </a:solidFill>
        </p:spPr>
        <p:txBody>
          <a:bodyPr tIns="36000" anchor="t" anchorCtr="0"/>
          <a:lstStyle>
            <a:lvl1pPr marL="0" marR="0" indent="0" algn="ctr" defTabSz="914400" rtl="0" eaLnBrk="1" fontAlgn="auto" latinLnBrk="0" hangingPunct="1">
              <a:lnSpc>
                <a:spcPct val="100000"/>
              </a:lnSpc>
              <a:spcBef>
                <a:spcPts val="0"/>
              </a:spcBef>
              <a:spcAft>
                <a:spcPts val="600"/>
              </a:spcAft>
              <a:buClrTx/>
              <a:buSzTx/>
              <a:buFont typeface="Veidekke Favorit Offc" panose="020B0504030202060203" pitchFamily="34" charset="0"/>
              <a:buNone/>
              <a:tabLst/>
              <a:defRPr sz="1000" kern="0" baseline="0"/>
            </a:lvl1pPr>
          </a:lstStyle>
          <a:p>
            <a:pPr marL="0" marR="0" lvl="0" indent="0" algn="ctr" defTabSz="914400" rtl="0" eaLnBrk="1" fontAlgn="auto" latinLnBrk="0" hangingPunct="1">
              <a:lnSpc>
                <a:spcPct val="100000"/>
              </a:lnSpc>
              <a:spcBef>
                <a:spcPts val="0"/>
              </a:spcBef>
              <a:spcAft>
                <a:spcPts val="600"/>
              </a:spcAft>
              <a:buClrTx/>
              <a:buSzTx/>
              <a:buFont typeface="Veidekke Favorit Offc" panose="020B0504030202060203" pitchFamily="34" charset="0"/>
              <a:buNone/>
              <a:tabLst/>
              <a:defRPr/>
            </a:pPr>
            <a:r>
              <a:rPr lang="nb-NO"/>
              <a:t>Click on placeholder and insert an image through Fotoware icon in the Templafy pane</a:t>
            </a:r>
          </a:p>
          <a:p>
            <a:r>
              <a:rPr lang="nb-NO"/>
              <a:t>plafy</a:t>
            </a:r>
          </a:p>
        </p:txBody>
      </p:sp>
      <p:sp>
        <p:nvSpPr>
          <p:cNvPr id="18" name="Picture Placeholder 5">
            <a:extLst>
              <a:ext uri="{FF2B5EF4-FFF2-40B4-BE49-F238E27FC236}">
                <a16:creationId xmlns:a16="http://schemas.microsoft.com/office/drawing/2014/main" id="{6D448E2C-DCA0-446B-9F74-59D114701F1F}"/>
              </a:ext>
            </a:extLst>
          </p:cNvPr>
          <p:cNvSpPr>
            <a:spLocks noGrp="1"/>
          </p:cNvSpPr>
          <p:nvPr>
            <p:ph type="pic" sz="quarter" idx="30" hasCustomPrompt="1"/>
          </p:nvPr>
        </p:nvSpPr>
        <p:spPr>
          <a:xfrm>
            <a:off x="10023476" y="2196000"/>
            <a:ext cx="1627187"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20" name="Picture Placeholder 6">
            <a:extLst>
              <a:ext uri="{FF2B5EF4-FFF2-40B4-BE49-F238E27FC236}">
                <a16:creationId xmlns:a16="http://schemas.microsoft.com/office/drawing/2014/main" id="{450261A2-82EE-459F-988C-CA727483FA01}"/>
              </a:ext>
            </a:extLst>
          </p:cNvPr>
          <p:cNvSpPr>
            <a:spLocks noGrp="1"/>
          </p:cNvSpPr>
          <p:nvPr>
            <p:ph type="pic" sz="quarter" idx="31" hasCustomPrompt="1"/>
          </p:nvPr>
        </p:nvSpPr>
        <p:spPr>
          <a:xfrm>
            <a:off x="10023476" y="4922850"/>
            <a:ext cx="1627187" cy="1116000"/>
          </a:xfrm>
          <a:solidFill>
            <a:srgbClr val="DADADA"/>
          </a:solidFill>
        </p:spPr>
        <p:txBody>
          <a:bodyPr tIns="36000" anchor="t" anchorCtr="0"/>
          <a:lstStyle>
            <a:lvl1pPr marL="0" indent="0" algn="ctr">
              <a:lnSpc>
                <a:spcPct val="100000"/>
              </a:lnSpc>
              <a:spcAft>
                <a:spcPts val="0"/>
              </a:spcAft>
              <a:buNone/>
              <a:defRPr sz="10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66256E9F-4453-44F8-A417-02EEC71690F2}"/>
              </a:ext>
            </a:extLst>
          </p:cNvPr>
          <p:cNvSpPr>
            <a:spLocks noGrp="1"/>
          </p:cNvSpPr>
          <p:nvPr>
            <p:ph type="sldNum" sz="quarter" idx="34"/>
          </p:nvPr>
        </p:nvSpPr>
        <p:spPr/>
        <p:txBody>
          <a:bodyPr/>
          <a:lstStyle/>
          <a:p>
            <a:fld id="{24C8C45C-947F-4981-8B3F-4F32E973C901}" type="slidenum">
              <a:rPr lang="nb-NO" smtClean="0"/>
              <a:pPr/>
              <a:t>‹#›</a:t>
            </a:fld>
            <a:endParaRPr lang="nb-NO"/>
          </a:p>
        </p:txBody>
      </p:sp>
      <p:sp>
        <p:nvSpPr>
          <p:cNvPr id="12" name="Title 1">
            <a:extLst>
              <a:ext uri="{FF2B5EF4-FFF2-40B4-BE49-F238E27FC236}">
                <a16:creationId xmlns:a16="http://schemas.microsoft.com/office/drawing/2014/main" id="{2226636F-536F-66BD-121F-90BAA18B3CBE}"/>
              </a:ext>
            </a:extLst>
          </p:cNvPr>
          <p:cNvSpPr>
            <a:spLocks noGrp="1"/>
          </p:cNvSpPr>
          <p:nvPr>
            <p:ph type="title" hasCustomPrompt="1"/>
          </p:nvPr>
        </p:nvSpPr>
        <p:spPr>
          <a:xfrm>
            <a:off x="1223343" y="1381498"/>
            <a:ext cx="4786931" cy="2047502"/>
          </a:xfrm>
        </p:spPr>
        <p:txBody>
          <a:bodyPr/>
          <a:lstStyle>
            <a:lvl1pPr>
              <a:defRPr b="0" spc="-10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39213149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slide hvit">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p:nvPr userDrawn="1"/>
        </p:nvSpPr>
        <p:spPr bwMode="white">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2" name="Title 1">
            <a:extLst>
              <a:ext uri="{FF2B5EF4-FFF2-40B4-BE49-F238E27FC236}">
                <a16:creationId xmlns:a16="http://schemas.microsoft.com/office/drawing/2014/main" id="{2E4A437E-B48A-191F-6DCE-E8A57C58C3DC}"/>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accent1"/>
                </a:solidFill>
              </a:defRPr>
            </a:lvl1pPr>
          </a:lstStyle>
          <a:p>
            <a:r>
              <a:rPr lang="nb-NO"/>
              <a:t>Coverpage title</a:t>
            </a:r>
            <a:br>
              <a:rPr lang="sv-SE"/>
            </a:br>
            <a:r>
              <a:rPr lang="nb-NO"/>
              <a:t>max 3 rows</a:t>
            </a:r>
          </a:p>
        </p:txBody>
      </p:sp>
      <p:pic>
        <p:nvPicPr>
          <p:cNvPr id="3" name="Logo">
            <a:extLst>
              <a:ext uri="{FF2B5EF4-FFF2-40B4-BE49-F238E27FC236}">
                <a16:creationId xmlns:a16="http://schemas.microsoft.com/office/drawing/2014/main" id="{B2C82C55-7A24-17A1-4C91-B86B6EC240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4" name="Picture Placeholder 3">
            <a:extLst>
              <a:ext uri="{FF2B5EF4-FFF2-40B4-BE49-F238E27FC236}">
                <a16:creationId xmlns:a16="http://schemas.microsoft.com/office/drawing/2014/main" id="{7C414D1B-3A91-7646-4CA2-4154F3EFCB03}"/>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5" name="Text Placeholder 3">
            <a:extLst>
              <a:ext uri="{FF2B5EF4-FFF2-40B4-BE49-F238E27FC236}">
                <a16:creationId xmlns:a16="http://schemas.microsoft.com/office/drawing/2014/main" id="{B35E6370-F598-5BC0-6076-5DF508C7F24B}"/>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kern="0" baseline="0">
                <a:solidFill>
                  <a:schemeClr val="accent2"/>
                </a:solidFill>
                <a:latin typeface="+mn-lt"/>
              </a:defRPr>
            </a:lvl1pPr>
            <a:lvl2pPr marL="0" indent="0">
              <a:buFont typeface="Arial" panose="020B0604020202020204" pitchFamily="34" charset="0"/>
              <a:buNone/>
              <a:defRPr sz="900">
                <a:solidFill>
                  <a:schemeClr val="accent2"/>
                </a:solidFill>
                <a:latin typeface="+mn-lt"/>
              </a:defRPr>
            </a:lvl2pPr>
            <a:lvl3pPr marL="0" indent="0">
              <a:buFont typeface="Arial" panose="020B0604020202020204" pitchFamily="34" charset="0"/>
              <a:buNone/>
              <a:defRPr sz="900">
                <a:solidFill>
                  <a:schemeClr val="accent2"/>
                </a:solidFill>
                <a:latin typeface="+mn-lt"/>
              </a:defRPr>
            </a:lvl3pPr>
            <a:lvl4pPr marL="0" indent="0">
              <a:buFont typeface="Arial" panose="020B0604020202020204" pitchFamily="34" charset="0"/>
              <a:buNone/>
              <a:defRPr sz="900">
                <a:solidFill>
                  <a:schemeClr val="accent2"/>
                </a:solidFill>
                <a:latin typeface="+mn-lt"/>
              </a:defRPr>
            </a:lvl4pPr>
            <a:lvl5pPr marL="0" indent="0">
              <a:buFont typeface="Arial" panose="020B0604020202020204" pitchFamily="34" charset="0"/>
              <a:buNone/>
              <a:defRPr sz="900">
                <a:solidFill>
                  <a:schemeClr val="accent2"/>
                </a:solidFill>
                <a:latin typeface="+mn-lt"/>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date or text</a:t>
            </a:r>
          </a:p>
        </p:txBody>
      </p:sp>
      <p:sp>
        <p:nvSpPr>
          <p:cNvPr id="6" name="Text Placeholder 5">
            <a:extLst>
              <a:ext uri="{FF2B5EF4-FFF2-40B4-BE49-F238E27FC236}">
                <a16:creationId xmlns:a16="http://schemas.microsoft.com/office/drawing/2014/main" id="{D1238890-B8B2-915F-92C3-9FFE5B9ED20B}"/>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a:solidFill>
                  <a:schemeClr val="accent2"/>
                </a:solidFill>
              </a:defRPr>
            </a:lvl1pPr>
            <a:lvl2pPr marL="0" indent="0">
              <a:buNone/>
              <a:defRPr sz="900">
                <a:solidFill>
                  <a:schemeClr val="accent2"/>
                </a:solidFill>
              </a:defRPr>
            </a:lvl2pPr>
            <a:lvl3pPr marL="0" indent="0">
              <a:buNone/>
              <a:defRPr sz="900">
                <a:solidFill>
                  <a:schemeClr val="accent2"/>
                </a:solidFill>
              </a:defRPr>
            </a:lvl3pPr>
            <a:lvl4pPr marL="0" indent="0">
              <a:buNone/>
              <a:defRPr sz="900">
                <a:solidFill>
                  <a:schemeClr val="accent2"/>
                </a:solidFill>
              </a:defRPr>
            </a:lvl4pPr>
            <a:lvl5pPr marL="0" indent="0">
              <a:buNone/>
              <a:defRPr sz="900">
                <a:solidFill>
                  <a:schemeClr val="accent2"/>
                </a:solidFill>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presentors name or text</a:t>
            </a:r>
          </a:p>
        </p:txBody>
      </p:sp>
    </p:spTree>
    <p:extLst>
      <p:ext uri="{BB962C8B-B14F-4D97-AF65-F5344CB8AC3E}">
        <p14:creationId xmlns:p14="http://schemas.microsoft.com/office/powerpoint/2010/main" val="4259274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ks bilder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B6CE5F2A-43B9-4C2F-B865-F1C53C5A1852}"/>
              </a:ext>
            </a:extLst>
          </p:cNvPr>
          <p:cNvSpPr>
            <a:spLocks noGrp="1"/>
          </p:cNvSpPr>
          <p:nvPr>
            <p:ph type="dt" sz="half" idx="32"/>
          </p:nvPr>
        </p:nvSpPr>
        <p:spPr>
          <a:xfrm>
            <a:off x="0" y="6856915"/>
            <a:ext cx="0" cy="0"/>
          </a:xfrm>
          <a:prstGeom prst="rect">
            <a:avLst/>
          </a:prstGeom>
        </p:spPr>
        <p:txBody>
          <a:bodyPr/>
          <a:lstStyle/>
          <a:p>
            <a:fld id="{E44D0E14-926B-4FE6-B240-8B2D82A3974C}" type="datetime3">
              <a:rPr lang="nb-NO" smtClean="0"/>
              <a:t>2026.08.31</a:t>
            </a:fld>
            <a:endParaRPr lang="nb-NO"/>
          </a:p>
        </p:txBody>
      </p:sp>
      <p:sp>
        <p:nvSpPr>
          <p:cNvPr id="6" name="Footer Placeholder 5" hidden="1">
            <a:extLst>
              <a:ext uri="{FF2B5EF4-FFF2-40B4-BE49-F238E27FC236}">
                <a16:creationId xmlns:a16="http://schemas.microsoft.com/office/drawing/2014/main" id="{80A868E5-C1EE-413F-85AF-0C8445F46B3D}"/>
              </a:ext>
            </a:extLst>
          </p:cNvPr>
          <p:cNvSpPr>
            <a:spLocks noGrp="1"/>
          </p:cNvSpPr>
          <p:nvPr>
            <p:ph type="ftr" sz="quarter" idx="33"/>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6358403"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7178675" y="809998"/>
            <a:ext cx="4471988" cy="11160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7178675" y="2196000"/>
            <a:ext cx="2574925"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7178675" y="4922850"/>
            <a:ext cx="2574925" cy="11160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8" name="Picture Placeholder 5">
            <a:extLst>
              <a:ext uri="{FF2B5EF4-FFF2-40B4-BE49-F238E27FC236}">
                <a16:creationId xmlns:a16="http://schemas.microsoft.com/office/drawing/2014/main" id="{6D448E2C-DCA0-446B-9F74-59D114701F1F}"/>
              </a:ext>
            </a:extLst>
          </p:cNvPr>
          <p:cNvSpPr>
            <a:spLocks noGrp="1"/>
          </p:cNvSpPr>
          <p:nvPr>
            <p:ph type="pic" sz="quarter" idx="30" hasCustomPrompt="1"/>
          </p:nvPr>
        </p:nvSpPr>
        <p:spPr>
          <a:xfrm>
            <a:off x="10023476" y="2196000"/>
            <a:ext cx="1627187"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20" name="Picture Placeholder 6">
            <a:extLst>
              <a:ext uri="{FF2B5EF4-FFF2-40B4-BE49-F238E27FC236}">
                <a16:creationId xmlns:a16="http://schemas.microsoft.com/office/drawing/2014/main" id="{450261A2-82EE-459F-988C-CA727483FA01}"/>
              </a:ext>
            </a:extLst>
          </p:cNvPr>
          <p:cNvSpPr>
            <a:spLocks noGrp="1"/>
          </p:cNvSpPr>
          <p:nvPr>
            <p:ph type="pic" sz="quarter" idx="31" hasCustomPrompt="1"/>
          </p:nvPr>
        </p:nvSpPr>
        <p:spPr>
          <a:xfrm>
            <a:off x="10023476" y="4922850"/>
            <a:ext cx="1627187" cy="1116000"/>
          </a:xfrm>
          <a:solidFill>
            <a:srgbClr val="DADADA"/>
          </a:solidFill>
        </p:spPr>
        <p:txBody>
          <a:bodyPr tIns="36000" anchor="t" anchorCtr="0"/>
          <a:lstStyle>
            <a:lvl1pPr marL="0" indent="0" algn="ctr">
              <a:lnSpc>
                <a:spcPct val="100000"/>
              </a:lnSpc>
              <a:spcAft>
                <a:spcPts val="0"/>
              </a:spcAft>
              <a:buNone/>
              <a:defRPr sz="100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0A774E7D-D92E-49A0-81B2-899ADC55E432}"/>
              </a:ext>
            </a:extLst>
          </p:cNvPr>
          <p:cNvSpPr>
            <a:spLocks noGrp="1"/>
          </p:cNvSpPr>
          <p:nvPr>
            <p:ph type="sldNum" sz="quarter" idx="34"/>
          </p:nvPr>
        </p:nvSpPr>
        <p:spPr/>
        <p:txBody>
          <a:bodyPr/>
          <a:lstStyle/>
          <a:p>
            <a:fld id="{24C8C45C-947F-4981-8B3F-4F32E973C901}" type="slidenum">
              <a:rPr lang="nb-NO" smtClean="0"/>
              <a:pPr/>
              <a:t>‹#›</a:t>
            </a:fld>
            <a:endParaRPr lang="nb-NO"/>
          </a:p>
        </p:txBody>
      </p:sp>
      <p:sp>
        <p:nvSpPr>
          <p:cNvPr id="12" name="Title 1">
            <a:extLst>
              <a:ext uri="{FF2B5EF4-FFF2-40B4-BE49-F238E27FC236}">
                <a16:creationId xmlns:a16="http://schemas.microsoft.com/office/drawing/2014/main" id="{FC2CCB7C-EFED-18B2-9EA5-1DEFBF13E272}"/>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2311799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nhold og to bilder (A)">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391F5A8A-361F-4F93-9578-5A477838939A}"/>
              </a:ext>
            </a:extLst>
          </p:cNvPr>
          <p:cNvSpPr>
            <a:spLocks noGrp="1"/>
          </p:cNvSpPr>
          <p:nvPr>
            <p:ph type="dt" sz="half" idx="24"/>
          </p:nvPr>
        </p:nvSpPr>
        <p:spPr>
          <a:xfrm>
            <a:off x="0" y="6856915"/>
            <a:ext cx="0" cy="0"/>
          </a:xfrm>
          <a:prstGeom prst="rect">
            <a:avLst/>
          </a:prstGeom>
        </p:spPr>
        <p:txBody>
          <a:bodyPr/>
          <a:lstStyle/>
          <a:p>
            <a:fld id="{017C894B-204F-43D4-AD56-587747234AC8}" type="datetime3">
              <a:rPr lang="nb-NO" smtClean="0"/>
              <a:t>2026.08.31</a:t>
            </a:fld>
            <a:endParaRPr lang="nb-NO"/>
          </a:p>
        </p:txBody>
      </p:sp>
      <p:sp>
        <p:nvSpPr>
          <p:cNvPr id="9" name="Footer Placeholder 8" hidden="1">
            <a:extLst>
              <a:ext uri="{FF2B5EF4-FFF2-40B4-BE49-F238E27FC236}">
                <a16:creationId xmlns:a16="http://schemas.microsoft.com/office/drawing/2014/main" id="{592EC3FC-056D-482A-B795-51B28CF913E8}"/>
              </a:ext>
            </a:extLst>
          </p:cNvPr>
          <p:cNvSpPr>
            <a:spLocks noGrp="1"/>
          </p:cNvSpPr>
          <p:nvPr>
            <p:ph type="ftr" sz="quarter" idx="25"/>
          </p:nvPr>
        </p:nvSpPr>
        <p:spPr/>
        <p:txBody>
          <a:bodyPr/>
          <a:lstStyle/>
          <a:p>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6234215" y="809625"/>
            <a:ext cx="1622323" cy="5229226"/>
          </a:xfrm>
          <a:solidFill>
            <a:srgbClr val="DADADA"/>
          </a:solidFill>
        </p:spPr>
        <p:txBody>
          <a:bodyPr lIns="72000" tIns="36000" rIns="72000" anchor="t" anchorCtr="0"/>
          <a:lstStyle>
            <a:lvl1pPr marL="0" indent="0" algn="ctr">
              <a:buNone/>
              <a:defRPr sz="100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8130746" y="809625"/>
            <a:ext cx="3519917" cy="5229226"/>
          </a:xfrm>
          <a:solidFill>
            <a:srgbClr val="DADADA"/>
          </a:solidFill>
        </p:spPr>
        <p:txBody>
          <a:bodyPr lIns="72000" tIns="36000" rIns="72000" anchor="t" anchorCtr="0"/>
          <a:lstStyle>
            <a:lvl1pPr marL="0" indent="0" algn="ctr">
              <a:buNone/>
              <a:defRPr sz="1000" kern="0" baseline="0"/>
            </a:lvl1pPr>
          </a:lstStyle>
          <a:p>
            <a:r>
              <a:rPr lang="nb-NO"/>
              <a:t>Click on placeholder and insert an image through Fotoware icon in the Templafy pane</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741200" cy="4107600"/>
          </a:xfrm>
        </p:spPr>
        <p:txBody>
          <a:bodyPr/>
          <a:lstStyle>
            <a:lvl1pPr>
              <a:defRPr kern="0" baseline="0"/>
            </a:lvl1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12" name="Slide Number Placeholder 11">
            <a:extLst>
              <a:ext uri="{FF2B5EF4-FFF2-40B4-BE49-F238E27FC236}">
                <a16:creationId xmlns:a16="http://schemas.microsoft.com/office/drawing/2014/main" id="{F3D03691-6E83-4AB4-A728-44FFD3E8FB95}"/>
              </a:ext>
            </a:extLst>
          </p:cNvPr>
          <p:cNvSpPr>
            <a:spLocks noGrp="1"/>
          </p:cNvSpPr>
          <p:nvPr>
            <p:ph type="sldNum" sz="quarter" idx="26"/>
          </p:nvPr>
        </p:nvSpPr>
        <p:spPr/>
        <p:txBody>
          <a:bodyPr/>
          <a:lstStyle/>
          <a:p>
            <a:fld id="{24C8C45C-947F-4981-8B3F-4F32E973C901}" type="slidenum">
              <a:rPr lang="nb-NO" smtClean="0"/>
              <a:pPr/>
              <a:t>‹#›</a:t>
            </a:fld>
            <a:endParaRPr lang="nb-NO"/>
          </a:p>
        </p:txBody>
      </p:sp>
      <p:sp>
        <p:nvSpPr>
          <p:cNvPr id="13" name="Title 1">
            <a:extLst>
              <a:ext uri="{FF2B5EF4-FFF2-40B4-BE49-F238E27FC236}">
                <a16:creationId xmlns:a16="http://schemas.microsoft.com/office/drawing/2014/main" id="{DDEB5DE2-C2D3-952B-1865-4E2328AF9A51}"/>
              </a:ext>
            </a:extLst>
          </p:cNvPr>
          <p:cNvSpPr>
            <a:spLocks noGrp="1"/>
          </p:cNvSpPr>
          <p:nvPr>
            <p:ph type="title" hasCustomPrompt="1"/>
          </p:nvPr>
        </p:nvSpPr>
        <p:spPr>
          <a:xfrm>
            <a:off x="539999" y="554400"/>
            <a:ext cx="4741200" cy="1065600"/>
          </a:xfrm>
        </p:spPr>
        <p:txBody>
          <a:bodyPr/>
          <a:lstStyle>
            <a:lvl1pPr>
              <a:defRPr kern="0" spc="0" baseline="0"/>
            </a:lvl1pPr>
          </a:lstStyle>
          <a:p>
            <a:r>
              <a:rPr lang="nb-NO"/>
              <a:t>Heading</a:t>
            </a:r>
          </a:p>
        </p:txBody>
      </p:sp>
      <p:sp>
        <p:nvSpPr>
          <p:cNvPr id="16" name="Subtitle 2">
            <a:extLst>
              <a:ext uri="{FF2B5EF4-FFF2-40B4-BE49-F238E27FC236}">
                <a16:creationId xmlns:a16="http://schemas.microsoft.com/office/drawing/2014/main" id="{6B7FB218-CE31-28C5-15F5-106CD82ED61B}"/>
              </a:ext>
            </a:extLst>
          </p:cNvPr>
          <p:cNvSpPr>
            <a:spLocks noGrp="1"/>
          </p:cNvSpPr>
          <p:nvPr>
            <p:ph type="subTitle" idx="13" hasCustomPrompt="1"/>
          </p:nvPr>
        </p:nvSpPr>
        <p:spPr>
          <a:xfrm>
            <a:off x="540000" y="1119601"/>
            <a:ext cx="4741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799815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Innhold og to bild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6915"/>
            <a:ext cx="0" cy="0"/>
          </a:xfrm>
          <a:prstGeom prst="rect">
            <a:avLst/>
          </a:prstGeom>
        </p:spPr>
        <p:txBody>
          <a:bodyPr/>
          <a:lstStyle/>
          <a:p>
            <a:fld id="{A80F205D-3DFE-461B-AECC-6BD8FB102F20}"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6234215" y="0"/>
            <a:ext cx="2571648" cy="6858000"/>
          </a:xfrm>
          <a:solidFill>
            <a:srgbClr val="DADADA"/>
          </a:solidFill>
        </p:spPr>
        <p:txBody>
          <a:bodyPr lIns="72000" tIns="36000" rIns="72000" anchor="t" anchorCtr="0"/>
          <a:lstStyle>
            <a:lvl1pPr marL="0" indent="0" algn="ctr">
              <a:buNone/>
              <a:defRPr sz="11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9075738" y="0"/>
            <a:ext cx="2574925" cy="6858000"/>
          </a:xfrm>
          <a:solidFill>
            <a:srgbClr val="DADADA"/>
          </a:solidFill>
        </p:spPr>
        <p:txBody>
          <a:bodyPr lIns="72000" tIns="36000" rIns="72000" anchor="t" anchorCtr="0"/>
          <a:lstStyle>
            <a:lvl1pPr marL="0" indent="0" algn="ctr">
              <a:buNone/>
              <a:defRPr sz="1100" kern="0" baseline="0"/>
            </a:lvl1pPr>
          </a:lstStyle>
          <a:p>
            <a:r>
              <a:rPr lang="nb-NO"/>
              <a:t>Click on placeholder and insert an image through Fotoware icon in the Templafy pane</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741200" cy="4107600"/>
          </a:xfrm>
        </p:spPr>
        <p:txBody>
          <a:bodyPr/>
          <a:lstStyle>
            <a:lvl1pPr>
              <a:defRPr/>
            </a:lvl1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10" name="Text Placeholder 11">
            <a:extLst>
              <a:ext uri="{FF2B5EF4-FFF2-40B4-BE49-F238E27FC236}">
                <a16:creationId xmlns:a16="http://schemas.microsoft.com/office/drawing/2014/main" id="{07EB60DA-6BA4-4156-BD2E-22902119FC24}"/>
              </a:ext>
            </a:extLst>
          </p:cNvPr>
          <p:cNvSpPr>
            <a:spLocks noGrp="1"/>
          </p:cNvSpPr>
          <p:nvPr>
            <p:ph type="body" sz="quarter" idx="22" hasCustomPrompt="1"/>
          </p:nvPr>
        </p:nvSpPr>
        <p:spPr>
          <a:xfrm>
            <a:off x="9354065" y="6328800"/>
            <a:ext cx="1755261" cy="158400"/>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1" name="Footer" title="Footer">
            <a:extLst>
              <a:ext uri="{FF2B5EF4-FFF2-40B4-BE49-F238E27FC236}">
                <a16:creationId xmlns:a16="http://schemas.microsoft.com/office/drawing/2014/main" id="{E22ED7D3-2261-4D1B-842E-C838FBA63B3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
        <p:nvSpPr>
          <p:cNvPr id="16" name="Title 1">
            <a:extLst>
              <a:ext uri="{FF2B5EF4-FFF2-40B4-BE49-F238E27FC236}">
                <a16:creationId xmlns:a16="http://schemas.microsoft.com/office/drawing/2014/main" id="{ADD2683E-BFF8-F957-C9DD-E5E077A462B0}"/>
              </a:ext>
            </a:extLst>
          </p:cNvPr>
          <p:cNvSpPr>
            <a:spLocks noGrp="1"/>
          </p:cNvSpPr>
          <p:nvPr>
            <p:ph type="title" hasCustomPrompt="1"/>
          </p:nvPr>
        </p:nvSpPr>
        <p:spPr>
          <a:xfrm>
            <a:off x="539999" y="554400"/>
            <a:ext cx="4741200"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2364768B-9BBE-37BA-C7BE-2E350E9E95D5}"/>
              </a:ext>
            </a:extLst>
          </p:cNvPr>
          <p:cNvSpPr>
            <a:spLocks noGrp="1"/>
          </p:cNvSpPr>
          <p:nvPr>
            <p:ph type="subTitle" idx="13" hasCustomPrompt="1"/>
          </p:nvPr>
        </p:nvSpPr>
        <p:spPr>
          <a:xfrm>
            <a:off x="540000" y="1119601"/>
            <a:ext cx="4741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2059701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 bilder og bildeteks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6915"/>
            <a:ext cx="0" cy="0"/>
          </a:xfrm>
          <a:prstGeom prst="rect">
            <a:avLst/>
          </a:prstGeom>
        </p:spPr>
        <p:txBody>
          <a:bodyPr/>
          <a:lstStyle/>
          <a:p>
            <a:fld id="{F2B02CBB-BF21-4405-A087-9589FACABDD8}"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a:xfrm>
            <a:off x="0" y="6856915"/>
            <a:ext cx="0" cy="0"/>
          </a:xfrm>
        </p:spPr>
        <p:txBody>
          <a:bodyPr/>
          <a:lstStyle/>
          <a:p>
            <a:endParaRPr lang="nb-NO"/>
          </a:p>
        </p:txBody>
      </p:sp>
      <p:sp>
        <p:nvSpPr>
          <p:cNvPr id="8" name="Slide Number Placeholder 7" hidden="1">
            <a:extLst>
              <a:ext uri="{FF2B5EF4-FFF2-40B4-BE49-F238E27FC236}">
                <a16:creationId xmlns:a16="http://schemas.microsoft.com/office/drawing/2014/main" id="{2296FED3-801F-48A4-8EBF-C8ED8274127E}"/>
              </a:ext>
            </a:extLst>
          </p:cNvPr>
          <p:cNvSpPr>
            <a:spLocks noGrp="1"/>
          </p:cNvSpPr>
          <p:nvPr>
            <p:ph type="sldNum" sz="quarter" idx="21"/>
          </p:nvPr>
        </p:nvSpPr>
        <p:spPr>
          <a:xfrm>
            <a:off x="0" y="6856915"/>
            <a:ext cx="0" cy="0"/>
          </a:xfrm>
        </p:spPr>
        <p:txBody>
          <a:bodyPr/>
          <a:lstStyle>
            <a:lvl1pPr>
              <a:defRPr>
                <a:noFill/>
              </a:defRPr>
            </a:lvl1pPr>
          </a:lstStyle>
          <a:p>
            <a:fld id="{24C8C45C-947F-4981-8B3F-4F32E973C901}" type="slidenum">
              <a:rPr lang="nb-NO" smtClean="0"/>
              <a:pPr/>
              <a:t>‹#›</a:t>
            </a:fld>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539750" y="0"/>
            <a:ext cx="6369050" cy="68580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7178675" y="0"/>
            <a:ext cx="2574925" cy="68580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1" name="Text Placeholder 7">
            <a:extLst>
              <a:ext uri="{FF2B5EF4-FFF2-40B4-BE49-F238E27FC236}">
                <a16:creationId xmlns:a16="http://schemas.microsoft.com/office/drawing/2014/main" id="{0CEB25E4-C5DE-4AC8-B1BD-ECF1AE85413D}"/>
              </a:ext>
            </a:extLst>
          </p:cNvPr>
          <p:cNvSpPr>
            <a:spLocks noGrp="1"/>
          </p:cNvSpPr>
          <p:nvPr>
            <p:ph type="body" sz="quarter" idx="24" hasCustomPrompt="1"/>
          </p:nvPr>
        </p:nvSpPr>
        <p:spPr>
          <a:xfrm>
            <a:off x="10023602" y="2151437"/>
            <a:ext cx="1627062" cy="1995487"/>
          </a:xfrm>
        </p:spPr>
        <p:txBody>
          <a:bodyPr/>
          <a:lstStyle>
            <a:lvl1pPr marL="0" indent="0">
              <a:buFont typeface="Veidekke Favorit Offc" panose="020B0504030202060203" pitchFamily="34" charset="0"/>
              <a:buChar char="​"/>
              <a:defRPr sz="120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Tree>
    <p:extLst>
      <p:ext uri="{BB962C8B-B14F-4D97-AF65-F5344CB8AC3E}">
        <p14:creationId xmlns:p14="http://schemas.microsoft.com/office/powerpoint/2010/main" val="1567340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re bilder + tittel">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8000"/>
            <a:ext cx="0" cy="0"/>
          </a:xfrm>
          <a:prstGeom prst="rect">
            <a:avLst/>
          </a:prstGeom>
        </p:spPr>
        <p:txBody>
          <a:bodyPr/>
          <a:lstStyle>
            <a:lvl1pPr>
              <a:defRPr>
                <a:noFill/>
              </a:defRPr>
            </a:lvl1pPr>
          </a:lstStyle>
          <a:p>
            <a:fld id="{75A0AB07-EEB6-4F17-9371-884A24383D97}"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a:xfrm>
            <a:off x="0" y="6858000"/>
            <a:ext cx="0" cy="0"/>
          </a:xfrm>
        </p:spPr>
        <p:txBody>
          <a:bodyPr/>
          <a:lstStyle>
            <a:lvl1pPr>
              <a:defRPr>
                <a:noFill/>
              </a:defRPr>
            </a:lvl1pPr>
          </a:lstStyle>
          <a:p>
            <a:endParaRPr lang="nb-NO"/>
          </a:p>
        </p:txBody>
      </p:sp>
      <p:sp>
        <p:nvSpPr>
          <p:cNvPr id="8" name="Slide Number Placeholder 7" hidden="1">
            <a:extLst>
              <a:ext uri="{FF2B5EF4-FFF2-40B4-BE49-F238E27FC236}">
                <a16:creationId xmlns:a16="http://schemas.microsoft.com/office/drawing/2014/main" id="{2296FED3-801F-48A4-8EBF-C8ED8274127E}"/>
              </a:ext>
            </a:extLst>
          </p:cNvPr>
          <p:cNvSpPr>
            <a:spLocks noGrp="1"/>
          </p:cNvSpPr>
          <p:nvPr>
            <p:ph type="sldNum" sz="quarter" idx="21"/>
          </p:nvPr>
        </p:nvSpPr>
        <p:spPr>
          <a:xfrm>
            <a:off x="0" y="6858000"/>
            <a:ext cx="0" cy="0"/>
          </a:xfrm>
        </p:spPr>
        <p:txBody>
          <a:bodyPr/>
          <a:lstStyle>
            <a:lvl1pPr>
              <a:defRPr>
                <a:noFill/>
              </a:defRPr>
            </a:lvl1pPr>
          </a:lstStyle>
          <a:p>
            <a:fld id="{24C8C45C-947F-4981-8B3F-4F32E973C901}" type="slidenum">
              <a:rPr lang="nb-NO" smtClean="0"/>
              <a:pPr/>
              <a:t>‹#›</a:t>
            </a:fld>
            <a:endParaRPr lang="nb-NO"/>
          </a:p>
        </p:txBody>
      </p:sp>
      <p:sp>
        <p:nvSpPr>
          <p:cNvPr id="14" name="Picture Placeholder 1">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539750"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3384550"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9" name="Picture Placeholder 3">
            <a:extLst>
              <a:ext uri="{FF2B5EF4-FFF2-40B4-BE49-F238E27FC236}">
                <a16:creationId xmlns:a16="http://schemas.microsoft.com/office/drawing/2014/main" id="{0865ED55-9F80-4D09-9F18-69E8FE332B43}"/>
              </a:ext>
            </a:extLst>
          </p:cNvPr>
          <p:cNvSpPr>
            <a:spLocks noGrp="1"/>
          </p:cNvSpPr>
          <p:nvPr>
            <p:ph type="pic" sz="quarter" idx="25" hasCustomPrompt="1"/>
          </p:nvPr>
        </p:nvSpPr>
        <p:spPr>
          <a:xfrm>
            <a:off x="6230938"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10" name="Title 1">
            <a:extLst>
              <a:ext uri="{FF2B5EF4-FFF2-40B4-BE49-F238E27FC236}">
                <a16:creationId xmlns:a16="http://schemas.microsoft.com/office/drawing/2014/main" id="{B9EBA490-A8D7-48E5-B924-D5BF3542AF7B}"/>
              </a:ext>
            </a:extLst>
          </p:cNvPr>
          <p:cNvSpPr>
            <a:spLocks noGrp="1"/>
          </p:cNvSpPr>
          <p:nvPr>
            <p:ph type="title" hasCustomPrompt="1"/>
          </p:nvPr>
        </p:nvSpPr>
        <p:spPr>
          <a:xfrm>
            <a:off x="9437077" y="809625"/>
            <a:ext cx="2213585" cy="5229225"/>
          </a:xfrm>
        </p:spPr>
        <p:txBody>
          <a:bodyPr/>
          <a:lstStyle>
            <a:lvl1pPr>
              <a:defRPr b="0" kern="0" spc="0" baseline="0">
                <a:solidFill>
                  <a:schemeClr val="accent2"/>
                </a:solidFill>
              </a:defRPr>
            </a:lvl1pPr>
          </a:lstStyle>
          <a:p>
            <a:r>
              <a:rPr lang="nb-NO"/>
              <a:t>Click to add heading</a:t>
            </a:r>
          </a:p>
        </p:txBody>
      </p:sp>
      <p:sp>
        <p:nvSpPr>
          <p:cNvPr id="11" name="Text Placeholder 11">
            <a:extLst>
              <a:ext uri="{FF2B5EF4-FFF2-40B4-BE49-F238E27FC236}">
                <a16:creationId xmlns:a16="http://schemas.microsoft.com/office/drawing/2014/main" id="{DC117C6B-FC77-D13B-4339-DF73145B38BE}"/>
              </a:ext>
            </a:extLst>
          </p:cNvPr>
          <p:cNvSpPr>
            <a:spLocks noGrp="1"/>
          </p:cNvSpPr>
          <p:nvPr>
            <p:ph type="body" sz="quarter" idx="18" hasCustomPrompt="1"/>
          </p:nvPr>
        </p:nvSpPr>
        <p:spPr>
          <a:xfrm>
            <a:off x="6501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Tree>
    <p:extLst>
      <p:ext uri="{BB962C8B-B14F-4D97-AF65-F5344CB8AC3E}">
        <p14:creationId xmlns:p14="http://schemas.microsoft.com/office/powerpoint/2010/main" val="2388375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9" name="Footer Placeholder 8" hidden="1">
            <a:extLst>
              <a:ext uri="{FF2B5EF4-FFF2-40B4-BE49-F238E27FC236}">
                <a16:creationId xmlns:a16="http://schemas.microsoft.com/office/drawing/2014/main" id="{79154EB9-01B1-4747-98CF-A86F80C0DC2C}"/>
              </a:ext>
            </a:extLst>
          </p:cNvPr>
          <p:cNvSpPr>
            <a:spLocks noGrp="1"/>
          </p:cNvSpPr>
          <p:nvPr>
            <p:ph type="ftr" sz="quarter" idx="16"/>
          </p:nvPr>
        </p:nvSpPr>
        <p:spPr/>
        <p:txBody>
          <a:bodyPr/>
          <a:lstStyle/>
          <a:p>
            <a:endParaRPr lang="nb-NO"/>
          </a:p>
        </p:txBody>
      </p:sp>
      <p:sp>
        <p:nvSpPr>
          <p:cNvPr id="11" name="Slide Number Placeholder 10">
            <a:extLst>
              <a:ext uri="{FF2B5EF4-FFF2-40B4-BE49-F238E27FC236}">
                <a16:creationId xmlns:a16="http://schemas.microsoft.com/office/drawing/2014/main" id="{3DFFD7DE-B4B4-4962-B7F3-6CC72D3E2CEC}"/>
              </a:ext>
            </a:extLst>
          </p:cNvPr>
          <p:cNvSpPr>
            <a:spLocks noGrp="1"/>
          </p:cNvSpPr>
          <p:nvPr>
            <p:ph type="sldNum" sz="quarter" idx="17"/>
          </p:nvPr>
        </p:nvSpPr>
        <p:spPr/>
        <p:txBody>
          <a:bodyPr/>
          <a:lstStyle/>
          <a:p>
            <a:fld id="{24C8C45C-947F-4981-8B3F-4F32E973C901}" type="slidenum">
              <a:rPr lang="nb-NO" smtClean="0"/>
              <a:pPr/>
              <a:t>‹#›</a:t>
            </a:fld>
            <a:endParaRPr lang="nb-NO"/>
          </a:p>
        </p:txBody>
      </p:sp>
      <p:sp>
        <p:nvSpPr>
          <p:cNvPr id="7" name="Title 1">
            <a:extLst>
              <a:ext uri="{FF2B5EF4-FFF2-40B4-BE49-F238E27FC236}">
                <a16:creationId xmlns:a16="http://schemas.microsoft.com/office/drawing/2014/main" id="{0FDB2A0D-F0B2-7F41-0F20-BA4521D0B765}"/>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0" name="Subtitle 2">
            <a:extLst>
              <a:ext uri="{FF2B5EF4-FFF2-40B4-BE49-F238E27FC236}">
                <a16:creationId xmlns:a16="http://schemas.microsoft.com/office/drawing/2014/main" id="{DEA16C9F-D526-5222-F789-8A29C684486B}"/>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1104333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økkelord (A)">
    <p:bg>
      <p:bgRef idx="1001">
        <a:schemeClr val="bg1"/>
      </p:bgRef>
    </p:bg>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EF768A67-0F4D-496E-BB21-55960FD15930}"/>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3" name="Logo">
            <a:extLst>
              <a:ext uri="{FF2B5EF4-FFF2-40B4-BE49-F238E27FC236}">
                <a16:creationId xmlns:a16="http://schemas.microsoft.com/office/drawing/2014/main" id="{49E5006B-6E2C-0728-404F-92EF02CB5B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D607E296-890B-4E70-BC52-F1CA46011702}"/>
              </a:ext>
            </a:extLst>
          </p:cNvPr>
          <p:cNvSpPr>
            <a:spLocks noGrp="1"/>
          </p:cNvSpPr>
          <p:nvPr>
            <p:ph type="title" hasCustomPrompt="1"/>
          </p:nvPr>
        </p:nvSpPr>
        <p:spPr>
          <a:xfrm>
            <a:off x="2318662" y="1647234"/>
            <a:ext cx="9333338" cy="1650406"/>
          </a:xfrm>
        </p:spPr>
        <p:txBody>
          <a:bodyPr/>
          <a:lstStyle>
            <a:lvl1pPr>
              <a:defRPr sz="10000" kern="0" spc="0" baseline="0">
                <a:solidFill>
                  <a:srgbClr val="F61B33"/>
                </a:solidFill>
              </a:defRPr>
            </a:lvl1pPr>
          </a:lstStyle>
          <a:p>
            <a:r>
              <a:rPr lang="nb-NO"/>
              <a:t>Keyword</a:t>
            </a:r>
          </a:p>
        </p:txBody>
      </p:sp>
      <p:sp>
        <p:nvSpPr>
          <p:cNvPr id="32" name="Subtitle 2">
            <a:extLst>
              <a:ext uri="{FF2B5EF4-FFF2-40B4-BE49-F238E27FC236}">
                <a16:creationId xmlns:a16="http://schemas.microsoft.com/office/drawing/2014/main" id="{C76E3AEE-8E76-4749-AA8A-3CDC662DD99E}"/>
              </a:ext>
            </a:extLst>
          </p:cNvPr>
          <p:cNvSpPr>
            <a:spLocks noGrp="1"/>
          </p:cNvSpPr>
          <p:nvPr>
            <p:ph type="subTitle" idx="13" hasCustomPrompt="1"/>
          </p:nvPr>
        </p:nvSpPr>
        <p:spPr>
          <a:xfrm>
            <a:off x="1488500" y="3297960"/>
            <a:ext cx="10163500" cy="1818421"/>
          </a:xfrm>
        </p:spPr>
        <p:txBody>
          <a:bodyPr/>
          <a:lstStyle>
            <a:lvl1pPr marL="0" indent="0" algn="l">
              <a:lnSpc>
                <a:spcPct val="94000"/>
              </a:lnSpc>
              <a:spcBef>
                <a:spcPts val="0"/>
              </a:spcBef>
              <a:buFont typeface="Veidekke Favorit Offc" panose="020B0504030202060203" pitchFamily="34" charset="0"/>
              <a:buNone/>
              <a:defRPr sz="6000" kern="0" spc="0" baseline="0">
                <a:solidFill>
                  <a:srgbClr val="F61B33"/>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5" name="Slide Number Placeholder 4">
            <a:extLst>
              <a:ext uri="{FF2B5EF4-FFF2-40B4-BE49-F238E27FC236}">
                <a16:creationId xmlns:a16="http://schemas.microsoft.com/office/drawing/2014/main" id="{36301184-834B-465F-B6F3-A2A5C6805982}"/>
              </a:ext>
            </a:extLst>
          </p:cNvPr>
          <p:cNvSpPr>
            <a:spLocks noGrp="1"/>
          </p:cNvSpPr>
          <p:nvPr>
            <p:ph type="sldNum" sz="quarter" idx="16"/>
          </p:nvPr>
        </p:nvSpPr>
        <p:spPr/>
        <p:txBody>
          <a:bodyPr/>
          <a:lstStyle>
            <a:lvl1pPr>
              <a:defRPr>
                <a:solidFill>
                  <a:schemeClr val="tx1"/>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251653C-DECE-4868-B89E-68DAC3C990D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10750464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økkelord (B)">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DA5C4A5B-77D4-4F8B-8980-2A85FCC96463}"/>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a:xfrm>
            <a:off x="0" y="1"/>
            <a:ext cx="121920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2" name="Logo">
            <a:extLst>
              <a:ext uri="{FF2B5EF4-FFF2-40B4-BE49-F238E27FC236}">
                <a16:creationId xmlns:a16="http://schemas.microsoft.com/office/drawing/2014/main" id="{EAD4FD39-FF53-5F46-474D-E3EBA5F00FA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D607E296-890B-4E70-BC52-F1CA46011702}"/>
              </a:ext>
            </a:extLst>
          </p:cNvPr>
          <p:cNvSpPr>
            <a:spLocks noGrp="1"/>
          </p:cNvSpPr>
          <p:nvPr>
            <p:ph type="title" hasCustomPrompt="1"/>
          </p:nvPr>
        </p:nvSpPr>
        <p:spPr>
          <a:xfrm>
            <a:off x="2318662" y="1647234"/>
            <a:ext cx="9333338" cy="1650406"/>
          </a:xfrm>
        </p:spPr>
        <p:txBody>
          <a:bodyPr/>
          <a:lstStyle>
            <a:lvl1pPr>
              <a:defRPr sz="10000" kern="0" spc="0" baseline="0">
                <a:solidFill>
                  <a:schemeClr val="accent2"/>
                </a:solidFill>
              </a:defRPr>
            </a:lvl1pPr>
          </a:lstStyle>
          <a:p>
            <a:r>
              <a:rPr lang="nb-NO"/>
              <a:t>Keyword</a:t>
            </a:r>
          </a:p>
        </p:txBody>
      </p:sp>
      <p:sp>
        <p:nvSpPr>
          <p:cNvPr id="32" name="Subtitle 2">
            <a:extLst>
              <a:ext uri="{FF2B5EF4-FFF2-40B4-BE49-F238E27FC236}">
                <a16:creationId xmlns:a16="http://schemas.microsoft.com/office/drawing/2014/main" id="{C76E3AEE-8E76-4749-AA8A-3CDC662DD99E}"/>
              </a:ext>
            </a:extLst>
          </p:cNvPr>
          <p:cNvSpPr>
            <a:spLocks noGrp="1"/>
          </p:cNvSpPr>
          <p:nvPr>
            <p:ph type="subTitle" idx="13" hasCustomPrompt="1"/>
          </p:nvPr>
        </p:nvSpPr>
        <p:spPr>
          <a:xfrm>
            <a:off x="1488500" y="3297960"/>
            <a:ext cx="10163500" cy="1818421"/>
          </a:xfrm>
        </p:spPr>
        <p:txBody>
          <a:bodyPr/>
          <a:lstStyle>
            <a:lvl1pPr marL="0" indent="0" algn="l">
              <a:lnSpc>
                <a:spcPct val="94000"/>
              </a:lnSpc>
              <a:spcBef>
                <a:spcPts val="0"/>
              </a:spcBef>
              <a:buFont typeface="Veidekke Favorit Offc" panose="020B0504030202060203" pitchFamily="34" charset="0"/>
              <a:buNone/>
              <a:defRPr sz="60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7" name="Slide Number Placeholder 6">
            <a:extLst>
              <a:ext uri="{FF2B5EF4-FFF2-40B4-BE49-F238E27FC236}">
                <a16:creationId xmlns:a16="http://schemas.microsoft.com/office/drawing/2014/main" id="{2E4C1B2B-DAB7-4E82-8EAB-C7E371FA235E}"/>
              </a:ext>
            </a:extLst>
          </p:cNvPr>
          <p:cNvSpPr>
            <a:spLocks noGrp="1"/>
          </p:cNvSpPr>
          <p:nvPr>
            <p:ph type="sldNum" sz="quarter" idx="16"/>
          </p:nvPr>
        </p:nvSpPr>
        <p:spPr/>
        <p:txBody>
          <a:bodyPr/>
          <a:lstStyle>
            <a:lvl1pPr>
              <a:defRPr>
                <a:solidFill>
                  <a:schemeClr val="accent2"/>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FC51217B-46F4-4F3B-9D98-DCB42DC2CF0F}"/>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accent2"/>
              </a:solidFill>
            </a:endParaRPr>
          </a:p>
        </p:txBody>
      </p:sp>
    </p:spTree>
    <p:extLst>
      <p:ext uri="{BB962C8B-B14F-4D97-AF65-F5344CB8AC3E}">
        <p14:creationId xmlns:p14="http://schemas.microsoft.com/office/powerpoint/2010/main" val="925387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økkeltall (A)">
    <p:bg>
      <p:bgRef idx="1001">
        <a:schemeClr val="bg1"/>
      </p:bgRef>
    </p:bg>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6CF61709-50E4-4A75-A1B9-40F59F14CF5D}"/>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solidFill>
                <a:schemeClr val="tx1"/>
              </a:solidFill>
            </a:endParaRPr>
          </a:p>
        </p:txBody>
      </p:sp>
      <p:pic>
        <p:nvPicPr>
          <p:cNvPr id="3" name="Logo">
            <a:extLst>
              <a:ext uri="{FF2B5EF4-FFF2-40B4-BE49-F238E27FC236}">
                <a16:creationId xmlns:a16="http://schemas.microsoft.com/office/drawing/2014/main" id="{A31CBCC7-3681-33BB-40FE-763F93DD67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1A17CE85-EEBD-47BB-970A-0E7ED52D112E}"/>
              </a:ext>
            </a:extLst>
          </p:cNvPr>
          <p:cNvSpPr>
            <a:spLocks noGrp="1"/>
          </p:cNvSpPr>
          <p:nvPr>
            <p:ph type="title" hasCustomPrompt="1"/>
          </p:nvPr>
        </p:nvSpPr>
        <p:spPr>
          <a:xfrm>
            <a:off x="2318662" y="1387309"/>
            <a:ext cx="9333338" cy="2325203"/>
          </a:xfrm>
        </p:spPr>
        <p:txBody>
          <a:bodyPr/>
          <a:lstStyle>
            <a:lvl1pPr>
              <a:defRPr sz="16600" kern="0" spc="0" baseline="0">
                <a:solidFill>
                  <a:srgbClr val="F61B33"/>
                </a:solidFill>
              </a:defRPr>
            </a:lvl1pPr>
          </a:lstStyle>
          <a:p>
            <a:r>
              <a:rPr lang="nb-NO"/>
              <a:t>Number</a:t>
            </a:r>
          </a:p>
        </p:txBody>
      </p:sp>
      <p:sp>
        <p:nvSpPr>
          <p:cNvPr id="32" name="Subtitle 2">
            <a:extLst>
              <a:ext uri="{FF2B5EF4-FFF2-40B4-BE49-F238E27FC236}">
                <a16:creationId xmlns:a16="http://schemas.microsoft.com/office/drawing/2014/main" id="{2AB77B7D-D1C4-4351-B9B0-617172AF1750}"/>
              </a:ext>
            </a:extLst>
          </p:cNvPr>
          <p:cNvSpPr>
            <a:spLocks noGrp="1"/>
          </p:cNvSpPr>
          <p:nvPr>
            <p:ph type="subTitle" idx="13" hasCustomPrompt="1"/>
          </p:nvPr>
        </p:nvSpPr>
        <p:spPr>
          <a:xfrm>
            <a:off x="1488500" y="3712833"/>
            <a:ext cx="10163500" cy="1818421"/>
          </a:xfrm>
        </p:spPr>
        <p:txBody>
          <a:bodyPr/>
          <a:lstStyle>
            <a:lvl1pPr marL="0" indent="0" algn="l">
              <a:lnSpc>
                <a:spcPct val="94000"/>
              </a:lnSpc>
              <a:spcBef>
                <a:spcPts val="0"/>
              </a:spcBef>
              <a:buFont typeface="Veidekke Favorit Offc" panose="020B0504030202060203" pitchFamily="34" charset="0"/>
              <a:buNone/>
              <a:defRPr sz="9600" kern="0" spc="0" baseline="0">
                <a:solidFill>
                  <a:srgbClr val="F61B33"/>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Text</a:t>
            </a:r>
          </a:p>
        </p:txBody>
      </p:sp>
      <p:sp>
        <p:nvSpPr>
          <p:cNvPr id="5" name="Slide Number Placeholder 4">
            <a:extLst>
              <a:ext uri="{FF2B5EF4-FFF2-40B4-BE49-F238E27FC236}">
                <a16:creationId xmlns:a16="http://schemas.microsoft.com/office/drawing/2014/main" id="{9BB862AA-6B12-4E3D-BAA2-EA6A7F75CCF3}"/>
              </a:ext>
            </a:extLst>
          </p:cNvPr>
          <p:cNvSpPr>
            <a:spLocks noGrp="1"/>
          </p:cNvSpPr>
          <p:nvPr>
            <p:ph type="sldNum" sz="quarter" idx="16"/>
          </p:nvPr>
        </p:nvSpPr>
        <p:spPr/>
        <p:txBody>
          <a:bodyPr/>
          <a:lstStyle>
            <a:lvl1pPr>
              <a:defRPr>
                <a:solidFill>
                  <a:schemeClr val="tx1"/>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4E191DC-B43A-41ED-8821-A72F188FF796}"/>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1512564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økkeltall (B)">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6CF61709-50E4-4A75-A1B9-40F59F14CF5D}"/>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solidFill>
                <a:schemeClr val="tx1"/>
              </a:solidFill>
            </a:endParaRPr>
          </a:p>
        </p:txBody>
      </p:sp>
      <p:pic>
        <p:nvPicPr>
          <p:cNvPr id="2" name="Logo">
            <a:extLst>
              <a:ext uri="{FF2B5EF4-FFF2-40B4-BE49-F238E27FC236}">
                <a16:creationId xmlns:a16="http://schemas.microsoft.com/office/drawing/2014/main" id="{0EF46033-F64D-3A44-3427-E48A0F3161A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1A17CE85-EEBD-47BB-970A-0E7ED52D112E}"/>
              </a:ext>
            </a:extLst>
          </p:cNvPr>
          <p:cNvSpPr>
            <a:spLocks noGrp="1"/>
          </p:cNvSpPr>
          <p:nvPr>
            <p:ph type="title" hasCustomPrompt="1"/>
          </p:nvPr>
        </p:nvSpPr>
        <p:spPr>
          <a:xfrm>
            <a:off x="2318662" y="1387309"/>
            <a:ext cx="9333338" cy="2325203"/>
          </a:xfrm>
        </p:spPr>
        <p:txBody>
          <a:bodyPr/>
          <a:lstStyle>
            <a:lvl1pPr>
              <a:defRPr sz="16600" kern="0" spc="0" baseline="0">
                <a:solidFill>
                  <a:schemeClr val="accent2"/>
                </a:solidFill>
              </a:defRPr>
            </a:lvl1pPr>
          </a:lstStyle>
          <a:p>
            <a:r>
              <a:rPr lang="nb-NO"/>
              <a:t>Number</a:t>
            </a:r>
          </a:p>
        </p:txBody>
      </p:sp>
      <p:sp>
        <p:nvSpPr>
          <p:cNvPr id="32" name="Subtitle 2">
            <a:extLst>
              <a:ext uri="{FF2B5EF4-FFF2-40B4-BE49-F238E27FC236}">
                <a16:creationId xmlns:a16="http://schemas.microsoft.com/office/drawing/2014/main" id="{2AB77B7D-D1C4-4351-B9B0-617172AF1750}"/>
              </a:ext>
            </a:extLst>
          </p:cNvPr>
          <p:cNvSpPr>
            <a:spLocks noGrp="1"/>
          </p:cNvSpPr>
          <p:nvPr>
            <p:ph type="subTitle" idx="13" hasCustomPrompt="1"/>
          </p:nvPr>
        </p:nvSpPr>
        <p:spPr>
          <a:xfrm>
            <a:off x="1488500" y="3712833"/>
            <a:ext cx="10163500" cy="1818421"/>
          </a:xfrm>
        </p:spPr>
        <p:txBody>
          <a:bodyPr/>
          <a:lstStyle>
            <a:lvl1pPr marL="0" indent="0" algn="l">
              <a:lnSpc>
                <a:spcPct val="94000"/>
              </a:lnSpc>
              <a:spcBef>
                <a:spcPts val="0"/>
              </a:spcBef>
              <a:buFont typeface="Veidekke Favorit Offc" panose="020B0504030202060203" pitchFamily="34" charset="0"/>
              <a:buNone/>
              <a:defRPr sz="96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Text</a:t>
            </a:r>
          </a:p>
        </p:txBody>
      </p:sp>
      <p:sp>
        <p:nvSpPr>
          <p:cNvPr id="5" name="Slide Number Placeholder 4">
            <a:extLst>
              <a:ext uri="{FF2B5EF4-FFF2-40B4-BE49-F238E27FC236}">
                <a16:creationId xmlns:a16="http://schemas.microsoft.com/office/drawing/2014/main" id="{9BB862AA-6B12-4E3D-BAA2-EA6A7F75CCF3}"/>
              </a:ext>
            </a:extLst>
          </p:cNvPr>
          <p:cNvSpPr>
            <a:spLocks noGrp="1"/>
          </p:cNvSpPr>
          <p:nvPr>
            <p:ph type="sldNum" sz="quarter" idx="16"/>
          </p:nvPr>
        </p:nvSpPr>
        <p:spPr/>
        <p:txBody>
          <a:bodyPr/>
          <a:lstStyle>
            <a:lvl1pPr>
              <a:defRPr>
                <a:solidFill>
                  <a:schemeClr val="accent2"/>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4E191DC-B43A-41ED-8821-A72F188FF796}"/>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accent2"/>
              </a:solidFill>
            </a:endParaRPr>
          </a:p>
        </p:txBody>
      </p:sp>
    </p:spTree>
    <p:extLst>
      <p:ext uri="{BB962C8B-B14F-4D97-AF65-F5344CB8AC3E}">
        <p14:creationId xmlns:p14="http://schemas.microsoft.com/office/powerpoint/2010/main" val="1225928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A">
    <p:bg>
      <p:bgRef idx="1001">
        <a:schemeClr val="bg1"/>
      </p:bgRef>
    </p:bg>
    <p:spTree>
      <p:nvGrpSpPr>
        <p:cNvPr id="1" name=""/>
        <p:cNvGrpSpPr/>
        <p:nvPr/>
      </p:nvGrpSpPr>
      <p:grpSpPr>
        <a:xfrm>
          <a:off x="0" y="0"/>
          <a:ext cx="0" cy="0"/>
          <a:chOff x="0" y="0"/>
          <a:chExt cx="0" cy="0"/>
        </a:xfrm>
      </p:grpSpPr>
      <p:sp>
        <p:nvSpPr>
          <p:cNvPr id="6" name="Footer Placeholder 5" hidden="1">
            <a:extLst>
              <a:ext uri="{FF2B5EF4-FFF2-40B4-BE49-F238E27FC236}">
                <a16:creationId xmlns:a16="http://schemas.microsoft.com/office/drawing/2014/main" id="{B7C17EF3-DFE3-42DA-919A-3B52AFDD0CA3}"/>
              </a:ext>
            </a:extLst>
          </p:cNvPr>
          <p:cNvSpPr>
            <a:spLocks noGrp="1"/>
          </p:cNvSpPr>
          <p:nvPr>
            <p:ph type="ftr" sz="quarter" idx="17"/>
          </p:nvPr>
        </p:nvSpPr>
        <p:spPr>
          <a:xfrm>
            <a:off x="0" y="6856915"/>
            <a:ext cx="0" cy="0"/>
          </a:xfrm>
        </p:spPr>
        <p:txBody>
          <a:bodyPr/>
          <a:lstStyle/>
          <a:p>
            <a:endParaRPr lang="nb-NO"/>
          </a:p>
        </p:txBody>
      </p:sp>
      <p:sp>
        <p:nvSpPr>
          <p:cNvPr id="26" name="Date_GeneralDate" hidden="1">
            <a:extLst>
              <a:ext uri="{FF2B5EF4-FFF2-40B4-BE49-F238E27FC236}">
                <a16:creationId xmlns:a16="http://schemas.microsoft.com/office/drawing/2014/main" id="{F1B95CA8-B641-40EB-A587-D85F377F9C17}"/>
              </a:ext>
            </a:extLst>
          </p:cNvPr>
          <p:cNvSpPr txBox="1">
            <a:spLocks/>
          </p:cNvSpPr>
          <p:nvPr userDrawn="1"/>
        </p:nvSpPr>
        <p:spPr>
          <a:xfrm>
            <a:off x="0" y="6856915"/>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6" name="Background">
            <a:extLst>
              <a:ext uri="{FF2B5EF4-FFF2-40B4-BE49-F238E27FC236}">
                <a16:creationId xmlns:a16="http://schemas.microsoft.com/office/drawing/2014/main" id="{43FCE1A2-9FD7-4202-AC27-91BF74398582}"/>
              </a:ext>
            </a:extLst>
          </p:cNvPr>
          <p:cNvSpPr>
            <a:spLocks noGrp="1" noRot="1" noMove="1" noResize="1" noEditPoints="1" noAdjustHandles="1" noChangeArrowheads="1" noChangeShapeType="1"/>
          </p:cNvSpPr>
          <p:nvPr userDrawn="1"/>
        </p:nvSpPr>
        <p:spPr>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3" name="Background">
            <a:extLst>
              <a:ext uri="{FF2B5EF4-FFF2-40B4-BE49-F238E27FC236}">
                <a16:creationId xmlns:a16="http://schemas.microsoft.com/office/drawing/2014/main" id="{1BA88F2E-859D-591E-B118-25EAD920F98B}"/>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4B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6CDF1247-C4EA-3286-F24B-055327D530DB}"/>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4" name="Title 3">
            <a:extLst>
              <a:ext uri="{FF2B5EF4-FFF2-40B4-BE49-F238E27FC236}">
                <a16:creationId xmlns:a16="http://schemas.microsoft.com/office/drawing/2014/main" id="{B0BEA9CE-472A-49B1-A381-8238D0D43933}"/>
              </a:ext>
            </a:extLst>
          </p:cNvPr>
          <p:cNvSpPr>
            <a:spLocks noGrp="1"/>
          </p:cNvSpPr>
          <p:nvPr>
            <p:ph type="title" hasCustomPrompt="1"/>
          </p:nvPr>
        </p:nvSpPr>
        <p:spPr>
          <a:xfrm>
            <a:off x="1486800" y="1404287"/>
            <a:ext cx="9216125" cy="1065600"/>
          </a:xfrm>
        </p:spPr>
        <p:txBody>
          <a:bodyPr/>
          <a:lstStyle>
            <a:lvl1pPr>
              <a:lnSpc>
                <a:spcPct val="83000"/>
              </a:lnSpc>
              <a:defRPr sz="5400" kern="0" spc="0" baseline="0">
                <a:solidFill>
                  <a:schemeClr val="tx1"/>
                </a:solidFill>
              </a:defRPr>
            </a:lvl1pPr>
          </a:lstStyle>
          <a:p>
            <a:r>
              <a:rPr lang="nb-NO"/>
              <a:t>Agenda</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1486800" y="2469600"/>
            <a:ext cx="9216125" cy="3569250"/>
          </a:xfrm>
        </p:spPr>
        <p:txBody>
          <a:bodyPr/>
          <a:lstStyle>
            <a:lvl1pPr marL="0" indent="0">
              <a:lnSpc>
                <a:spcPct val="90000"/>
              </a:lnSpc>
              <a:spcBef>
                <a:spcPts val="0"/>
              </a:spcBef>
              <a:spcAft>
                <a:spcPts val="1200"/>
              </a:spcAft>
              <a:buFont typeface="Veidekke Favorit Offc" panose="020B0504030202060203" pitchFamily="34" charset="0"/>
              <a:buChar char="​"/>
              <a:defRPr sz="1600">
                <a:solidFill>
                  <a:schemeClr val="tx2"/>
                </a:solidFill>
              </a:defRPr>
            </a:lvl1pPr>
            <a:lvl2pPr marL="216000">
              <a:lnSpc>
                <a:spcPct val="90000"/>
              </a:lnSpc>
              <a:spcBef>
                <a:spcPts val="0"/>
              </a:spcBef>
              <a:spcAft>
                <a:spcPts val="1200"/>
              </a:spcAft>
              <a:buClrTx/>
              <a:defRPr sz="1400">
                <a:solidFill>
                  <a:schemeClr val="tx2"/>
                </a:solidFill>
              </a:defRPr>
            </a:lvl2pPr>
            <a:lvl3pPr marL="432000">
              <a:lnSpc>
                <a:spcPct val="90000"/>
              </a:lnSpc>
              <a:spcBef>
                <a:spcPts val="0"/>
              </a:spcBef>
              <a:spcAft>
                <a:spcPts val="1200"/>
              </a:spcAft>
              <a:buClrTx/>
              <a:defRPr sz="1200">
                <a:solidFill>
                  <a:schemeClr val="tx2"/>
                </a:solidFill>
              </a:defRPr>
            </a:lvl3pPr>
            <a:lvl4pPr marL="648000">
              <a:lnSpc>
                <a:spcPct val="90000"/>
              </a:lnSpc>
              <a:spcBef>
                <a:spcPts val="0"/>
              </a:spcBef>
              <a:spcAft>
                <a:spcPts val="1200"/>
              </a:spcAft>
              <a:buClrTx/>
              <a:defRPr sz="1200">
                <a:solidFill>
                  <a:schemeClr val="tx2"/>
                </a:solidFill>
              </a:defRPr>
            </a:lvl4pPr>
            <a:lvl5pPr marL="864000">
              <a:lnSpc>
                <a:spcPct val="90000"/>
              </a:lnSpc>
              <a:spcBef>
                <a:spcPts val="0"/>
              </a:spcBef>
              <a:spcAft>
                <a:spcPts val="1200"/>
              </a:spcAft>
              <a:buClrTx/>
              <a:defRPr sz="1200">
                <a:solidFill>
                  <a:schemeClr val="tx2"/>
                </a:solidFill>
              </a:defRPr>
            </a:lvl5pPr>
            <a:lvl6pPr marL="864000">
              <a:lnSpc>
                <a:spcPct val="90000"/>
              </a:lnSpc>
              <a:spcAft>
                <a:spcPts val="1200"/>
              </a:spcAft>
              <a:buClrTx/>
              <a:defRPr sz="1200">
                <a:solidFill>
                  <a:schemeClr val="tx2"/>
                </a:solidFill>
              </a:defRPr>
            </a:lvl6pPr>
            <a:lvl7pPr marL="864000">
              <a:lnSpc>
                <a:spcPct val="90000"/>
              </a:lnSpc>
              <a:spcAft>
                <a:spcPts val="1200"/>
              </a:spcAft>
              <a:buClrTx/>
              <a:defRPr sz="1200">
                <a:solidFill>
                  <a:schemeClr val="tx2"/>
                </a:solidFill>
              </a:defRPr>
            </a:lvl7pPr>
            <a:lvl8pPr marL="864000">
              <a:lnSpc>
                <a:spcPct val="90000"/>
              </a:lnSpc>
              <a:spcAft>
                <a:spcPts val="1200"/>
              </a:spcAft>
              <a:buClrTx/>
              <a:defRPr sz="1200">
                <a:solidFill>
                  <a:schemeClr val="tx2"/>
                </a:solidFill>
              </a:defRPr>
            </a:lvl8pPr>
            <a:lvl9pPr marL="864000">
              <a:lnSpc>
                <a:spcPct val="90000"/>
              </a:lnSpc>
              <a:spcAft>
                <a:spcPts val="1200"/>
              </a:spcAft>
              <a:buClrTx/>
              <a:defRPr sz="1200">
                <a:solidFill>
                  <a:schemeClr val="tx2"/>
                </a:solidFill>
              </a:defRPr>
            </a:lvl9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8" name="Slide Number Placeholder 7">
            <a:extLst>
              <a:ext uri="{FF2B5EF4-FFF2-40B4-BE49-F238E27FC236}">
                <a16:creationId xmlns:a16="http://schemas.microsoft.com/office/drawing/2014/main" id="{5A541C28-306F-4B1A-94BD-B51E80FD159E}"/>
              </a:ext>
            </a:extLst>
          </p:cNvPr>
          <p:cNvSpPr>
            <a:spLocks noGrp="1"/>
          </p:cNvSpPr>
          <p:nvPr>
            <p:ph type="sldNum" sz="quarter" idx="18"/>
          </p:nvPr>
        </p:nvSpPr>
        <p:spPr/>
        <p:txBody>
          <a:bodyPr/>
          <a:lstStyle/>
          <a:p>
            <a:fld id="{24C8C45C-947F-4981-8B3F-4F32E973C901}" type="slidenum">
              <a:rPr lang="nb-NO" smtClean="0"/>
              <a:pPr/>
              <a:t>‹#›</a:t>
            </a:fld>
            <a:endParaRPr lang="nb-NO"/>
          </a:p>
        </p:txBody>
      </p:sp>
      <p:sp>
        <p:nvSpPr>
          <p:cNvPr id="25" name="Footer dynamisk" title="Footer">
            <a:extLst>
              <a:ext uri="{FF2B5EF4-FFF2-40B4-BE49-F238E27FC236}">
                <a16:creationId xmlns:a16="http://schemas.microsoft.com/office/drawing/2014/main" id="{B616EE8D-9718-4F4E-9102-D1C9842B7EA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37328359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lutning (B)">
    <p:bg>
      <p:bgPr>
        <a:solidFill>
          <a:schemeClr val="accent2"/>
        </a:solidFill>
        <a:effectLst/>
      </p:bgPr>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00C65AFA-C291-49BE-B4DE-A89C9D195F10}"/>
              </a:ext>
            </a:extLst>
          </p:cNvPr>
          <p:cNvSpPr/>
          <p:nvPr userDrawn="1"/>
        </p:nvSpPr>
        <p:spPr bwMode="white">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2" name="Logo">
            <a:extLst>
              <a:ext uri="{FF2B5EF4-FFF2-40B4-BE49-F238E27FC236}">
                <a16:creationId xmlns:a16="http://schemas.microsoft.com/office/drawing/2014/main" id="{6F53546A-0F15-A20B-DF99-02DD082A52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93608" y="3372772"/>
            <a:ext cx="1422472" cy="248269"/>
          </a:xfrm>
          <a:prstGeom prst="rect">
            <a:avLst/>
          </a:prstGeom>
        </p:spPr>
      </p:pic>
    </p:spTree>
    <p:extLst>
      <p:ext uri="{BB962C8B-B14F-4D97-AF65-F5344CB8AC3E}">
        <p14:creationId xmlns:p14="http://schemas.microsoft.com/office/powerpoint/2010/main" val="1806785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rukerhåndbok">
    <p:spTree>
      <p:nvGrpSpPr>
        <p:cNvPr id="1" name=""/>
        <p:cNvGrpSpPr/>
        <p:nvPr/>
      </p:nvGrpSpPr>
      <p:grpSpPr>
        <a:xfrm>
          <a:off x="0" y="0"/>
          <a:ext cx="0" cy="0"/>
          <a:chOff x="0" y="0"/>
          <a:chExt cx="0" cy="0"/>
        </a:xfrm>
      </p:grpSpPr>
      <p:sp>
        <p:nvSpPr>
          <p:cNvPr id="43" name="Text Box 2">
            <a:extLst>
              <a:ext uri="{FF2B5EF4-FFF2-40B4-BE49-F238E27FC236}">
                <a16:creationId xmlns:a16="http://schemas.microsoft.com/office/drawing/2014/main" id="{AA8FF1AB-80C2-4920-AC93-402D8FFA2399}"/>
              </a:ext>
            </a:extLst>
          </p:cNvPr>
          <p:cNvSpPr txBox="1">
            <a:spLocks noChangeArrowheads="1"/>
          </p:cNvSpPr>
          <p:nvPr userDrawn="1"/>
        </p:nvSpPr>
        <p:spPr bwMode="auto">
          <a:xfrm>
            <a:off x="539750" y="3516216"/>
            <a:ext cx="2496843"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Change Slide Layout</a:t>
            </a:r>
            <a:endParaRPr lang="nb-NO" sz="900" noProof="1">
              <a:solidFill>
                <a:schemeClr val="tx1"/>
              </a:solidFill>
              <a:latin typeface="Veidekke Favorit Offc" panose="020B0504030202060203" pitchFamily="34" charset="0"/>
              <a:cs typeface="Veidekke Favorit Offc" panose="020B0504030202060203" pitchFamily="34" charset="0"/>
            </a:endParaRPr>
          </a:p>
          <a:p>
            <a:pPr marL="0" indent="0">
              <a:spcAft>
                <a:spcPts val="600"/>
              </a:spcAft>
              <a:buFont typeface="+mj-lt"/>
              <a:buNone/>
            </a:pPr>
            <a:r>
              <a:rPr lang="nb-NO" sz="900" b="1" noProof="1">
                <a:solidFill>
                  <a:srgbClr val="000000"/>
                </a:solidFill>
                <a:latin typeface="Veidekke Favorit Offc" panose="020B0504030202060203" pitchFamily="34" charset="0"/>
                <a:ea typeface="Veidekke Favorit Offc" panose="020B0504030202060203" pitchFamily="34" charset="0"/>
              </a:rPr>
              <a:t>1. </a:t>
            </a:r>
            <a:r>
              <a:rPr lang="nb-NO" sz="900" noProof="1">
                <a:solidFill>
                  <a:srgbClr val="000000"/>
                </a:solidFill>
                <a:latin typeface="Veidekke Favorit Offc" panose="020B0504030202060203" pitchFamily="34" charset="0"/>
                <a:ea typeface="Veidekke Favorit Offc" panose="020B0504030202060203" pitchFamily="34" charset="0"/>
              </a:rPr>
              <a:t>Click on the arrow next to </a:t>
            </a:r>
            <a:r>
              <a:rPr lang="nb-NO" sz="900" b="1" noProof="1">
                <a:solidFill>
                  <a:srgbClr val="000000"/>
                </a:solidFill>
                <a:latin typeface="Veidekke Favorit Offc" panose="020B0504030202060203" pitchFamily="34" charset="0"/>
                <a:ea typeface="Veidekke Favorit Offc" panose="020B0504030202060203" pitchFamily="34" charset="0"/>
              </a:rPr>
              <a:t>Layout </a:t>
            </a:r>
            <a:r>
              <a:rPr lang="nb-NO" sz="900" noProof="1">
                <a:solidFill>
                  <a:srgbClr val="000000"/>
                </a:solidFill>
                <a:latin typeface="Veidekke Favorit Offc" panose="020B0504030202060203" pitchFamily="34" charset="0"/>
                <a:ea typeface="Veidekke Favorit Offc" panose="020B0504030202060203" pitchFamily="34" charset="0"/>
              </a:rPr>
              <a:t>to view </a:t>
            </a:r>
            <a:br>
              <a:rPr lang="sv-SE" sz="900" noProof="1">
                <a:solidFill>
                  <a:srgbClr val="000000"/>
                </a:solidFill>
                <a:latin typeface="Veidekke Favorit Offc" panose="020B0504030202060203" pitchFamily="34" charset="0"/>
                <a:ea typeface="Veidekke Favorit Offc" panose="020B0504030202060203" pitchFamily="34" charset="0"/>
              </a:rPr>
            </a:br>
            <a:r>
              <a:rPr lang="nb-NO" sz="900" noProof="1">
                <a:solidFill>
                  <a:srgbClr val="000000"/>
                </a:solidFill>
                <a:latin typeface="Veidekke Favorit Offc" panose="020B0504030202060203" pitchFamily="34" charset="0"/>
                <a:ea typeface="Veidekke Favorit Offc" panose="020B0504030202060203" pitchFamily="34" charset="0"/>
              </a:rPr>
              <a:t>a dropdown menu of possible slide layouts</a:t>
            </a:r>
            <a:endParaRPr lang="nb-NO" sz="900" noProof="1">
              <a:latin typeface="Veidekke Favorit Offc" panose="020B0504030202060203" pitchFamily="34" charset="0"/>
              <a:ea typeface="Veidekke Favorit Offc" panose="020B0504030202060203" pitchFamily="34" charset="0"/>
            </a:endParaRPr>
          </a:p>
          <a:p>
            <a:pPr marL="0" indent="0">
              <a:spcAft>
                <a:spcPts val="0"/>
              </a:spcAft>
              <a:buFont typeface="+mj-lt"/>
              <a:buNone/>
            </a:pPr>
            <a:r>
              <a:rPr lang="nb-NO" sz="900" b="1" noProof="1">
                <a:solidFill>
                  <a:srgbClr val="000000"/>
                </a:solidFill>
                <a:latin typeface="Veidekke Favorit Offc" panose="020B0504030202060203" pitchFamily="34" charset="0"/>
                <a:ea typeface="Veidekke Favorit Offc" panose="020B0504030202060203" pitchFamily="34" charset="0"/>
              </a:rPr>
              <a:t>2. </a:t>
            </a:r>
            <a:r>
              <a:rPr lang="nb-NO" sz="900" noProof="1">
                <a:solidFill>
                  <a:srgbClr val="000000"/>
                </a:solidFill>
                <a:latin typeface="Veidekke Favorit Offc" panose="020B0504030202060203" pitchFamily="34" charset="0"/>
                <a:ea typeface="Veidekke Favorit Offc" panose="020B0504030202060203" pitchFamily="34" charset="0"/>
              </a:rPr>
              <a:t>Click on the layout you prefer and it will be </a:t>
            </a:r>
            <a:br>
              <a:rPr lang="sv-SE" sz="900" noProof="1">
                <a:solidFill>
                  <a:srgbClr val="000000"/>
                </a:solidFill>
                <a:latin typeface="Veidekke Favorit Offc" panose="020B0504030202060203" pitchFamily="34" charset="0"/>
                <a:ea typeface="Veidekke Favorit Offc" panose="020B0504030202060203" pitchFamily="34" charset="0"/>
              </a:rPr>
            </a:br>
            <a:r>
              <a:rPr lang="nb-NO" sz="900" noProof="1">
                <a:solidFill>
                  <a:srgbClr val="000000"/>
                </a:solidFill>
                <a:latin typeface="Veidekke Favorit Offc" panose="020B0504030202060203" pitchFamily="34" charset="0"/>
                <a:ea typeface="Veidekke Favorit Offc" panose="020B0504030202060203" pitchFamily="34" charset="0"/>
              </a:rPr>
              <a:t>applied to the new slide</a:t>
            </a:r>
            <a:endParaRPr lang="nb-NO"/>
          </a:p>
          <a:p>
            <a:pPr fontAlgn="auto">
              <a:spcBef>
                <a:spcPts val="1200"/>
              </a:spcBef>
              <a:spcAft>
                <a:spcPts val="600"/>
              </a:spcAft>
              <a:buFont typeface="+mj-lt"/>
              <a:buNone/>
              <a:defRPr/>
            </a:pPr>
            <a:r>
              <a:rPr lang="nb-NO" sz="900" b="1" noProof="1">
                <a:solidFill>
                  <a:schemeClr val="tx1"/>
                </a:solidFill>
                <a:latin typeface="Veidekke Favorit Offc" panose="020B0504030202060203" pitchFamily="34" charset="0"/>
                <a:cs typeface="Veidekke Favorit Offc" panose="020B0504030202060203" pitchFamily="34" charset="0"/>
              </a:rPr>
              <a:t>Reset slide</a:t>
            </a:r>
            <a:endParaRPr lang="nb-NO"/>
          </a:p>
          <a:p>
            <a:pPr marL="0" marR="0" indent="0" algn="l" defTabSz="914400" rtl="0" eaLnBrk="1" fontAlgn="auto" latinLnBrk="0" hangingPunct="1">
              <a:lnSpc>
                <a:spcPct val="100000"/>
              </a:lnSpc>
              <a:spcBef>
                <a:spcPts val="0"/>
              </a:spcBef>
              <a:spcAft>
                <a:spcPts val="600"/>
              </a:spcAft>
              <a:buClrTx/>
              <a:buSzTx/>
              <a:buFont typeface="+mj-lt"/>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1.</a:t>
            </a:r>
            <a:r>
              <a:rPr lang="nb-NO" sz="900" noProof="1">
                <a:solidFill>
                  <a:schemeClr val="tx1"/>
                </a:solidFill>
                <a:latin typeface="Veidekke Favorit Offc" panose="020B0504030202060203" pitchFamily="34" charset="0"/>
                <a:cs typeface="Veidekke Favorit Offc" panose="020B0504030202060203" pitchFamily="34" charset="0"/>
              </a:rPr>
              <a:t> Click the </a:t>
            </a:r>
            <a:r>
              <a:rPr lang="nb-NO" sz="900" b="1" noProof="1">
                <a:solidFill>
                  <a:schemeClr val="tx1"/>
                </a:solidFill>
                <a:latin typeface="Veidekke Favorit Offc" panose="020B0504030202060203" pitchFamily="34" charset="0"/>
                <a:cs typeface="Veidekke Favorit Offc" panose="020B0504030202060203" pitchFamily="34" charset="0"/>
              </a:rPr>
              <a:t>Home </a:t>
            </a:r>
            <a:r>
              <a:rPr lang="nb-NO" sz="900" b="0" noProof="1">
                <a:solidFill>
                  <a:schemeClr val="tx1"/>
                </a:solidFill>
                <a:latin typeface="Veidekke Favorit Offc" panose="020B0504030202060203" pitchFamily="34" charset="0"/>
                <a:cs typeface="Veidekke Favorit Offc" panose="020B0504030202060203" pitchFamily="34" charset="0"/>
              </a:rPr>
              <a:t>tab</a:t>
            </a:r>
            <a:endParaRPr lang="nb-NO" sz="900" b="0" strike="sngStrike" noProof="1">
              <a:solidFill>
                <a:schemeClr val="tx1"/>
              </a:solidFill>
              <a:latin typeface="Veidekke Favorit Offc" panose="020B0504030202060203" pitchFamily="34" charset="0"/>
              <a:cs typeface="Veidekke Favorit Offc" panose="020B0504030202060203"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2.</a:t>
            </a:r>
            <a:r>
              <a:rPr lang="nb-NO" sz="900" noProof="1">
                <a:solidFill>
                  <a:schemeClr val="tx1"/>
                </a:solidFill>
                <a:latin typeface="Veidekke Favorit Offc" panose="020B0504030202060203" pitchFamily="34" charset="0"/>
                <a:cs typeface="Veidekke Favorit Offc" panose="020B0504030202060203" pitchFamily="34" charset="0"/>
              </a:rPr>
              <a:t> Click the </a:t>
            </a:r>
            <a:r>
              <a:rPr lang="nb-NO" sz="900" b="1" baseline="0" noProof="1">
                <a:solidFill>
                  <a:schemeClr val="tx1"/>
                </a:solidFill>
                <a:latin typeface="Veidekke Favorit Offc" panose="020B0504030202060203" pitchFamily="34" charset="0"/>
                <a:cs typeface="Veidekke Favorit Offc" panose="020B0504030202060203" pitchFamily="34" charset="0"/>
              </a:rPr>
              <a:t>Reset </a:t>
            </a:r>
            <a:r>
              <a:rPr lang="nb-NO" sz="900" noProof="1">
                <a:solidFill>
                  <a:schemeClr val="tx1"/>
                </a:solidFill>
                <a:latin typeface="Veidekke Favorit Offc" panose="020B0504030202060203" pitchFamily="34" charset="0"/>
                <a:cs typeface="Veidekke Favorit Offc" panose="020B0504030202060203" pitchFamily="34" charset="0"/>
              </a:rPr>
              <a:t>menu to reset position, size</a:t>
            </a:r>
            <a:r>
              <a:rPr lang="nb-NO" sz="900" baseline="0" noProof="1">
                <a:solidFill>
                  <a:schemeClr val="tx1"/>
                </a:solidFill>
                <a:latin typeface="Veidekke Favorit Offc" panose="020B0504030202060203" pitchFamily="34" charset="0"/>
                <a:cs typeface="Veidekke Favorit Offc" panose="020B0504030202060203" pitchFamily="34" charset="0"/>
              </a:rPr>
              <a:t> and formatting of the slide placeholdersto their default settings</a:t>
            </a:r>
            <a:endParaRPr lang="nb-NO" sz="900" noProof="1">
              <a:solidFill>
                <a:schemeClr val="tx1"/>
              </a:solidFill>
              <a:latin typeface="Veidekke Favorit Offc" panose="020B0504030202060203" pitchFamily="34" charset="0"/>
              <a:cs typeface="Veidekke Favorit Offc" panose="020B0504030202060203" pitchFamily="34" charset="0"/>
            </a:endParaRPr>
          </a:p>
        </p:txBody>
      </p:sp>
      <p:sp>
        <p:nvSpPr>
          <p:cNvPr id="21" name="Text Box 3"/>
          <p:cNvSpPr txBox="1">
            <a:spLocks noChangeArrowheads="1"/>
          </p:cNvSpPr>
          <p:nvPr userDrawn="1"/>
        </p:nvSpPr>
        <p:spPr bwMode="auto">
          <a:xfrm>
            <a:off x="4662000" y="1207892"/>
            <a:ext cx="2711598" cy="325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A. Insert corporate picture</a:t>
            </a:r>
            <a:endParaRPr lang="nb-NO" sz="900" b="0" noProof="1">
              <a:solidFill>
                <a:schemeClr val="tx1"/>
              </a:solidFill>
              <a:latin typeface="Veidekke Favorit Offc" panose="020B0504030202060203" pitchFamily="34" charset="0"/>
              <a:cs typeface="Veidekke Favorit Offc" panose="020B050403020206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1.</a:t>
            </a:r>
            <a:r>
              <a:rPr lang="nb-NO" sz="900" b="0" noProof="1">
                <a:solidFill>
                  <a:schemeClr val="tx1"/>
                </a:solidFill>
                <a:latin typeface="Veidekke Favorit Offc" panose="020B0504030202060203" pitchFamily="34" charset="0"/>
                <a:cs typeface="Veidekke Favorit Offc" panose="020B0504030202060203" pitchFamily="34" charset="0"/>
              </a:rPr>
              <a:t> Click the blue </a:t>
            </a:r>
            <a:r>
              <a:rPr lang="nb-NO" sz="900" b="1" baseline="0" noProof="1">
                <a:solidFill>
                  <a:schemeClr val="tx1"/>
                </a:solidFill>
                <a:latin typeface="Veidekke Favorit Offc" panose="020B0504030202060203" pitchFamily="34" charset="0"/>
                <a:cs typeface="Veidekke Favorit Offc" panose="020B0504030202060203" pitchFamily="34" charset="0"/>
              </a:rPr>
              <a:t>Templafy</a:t>
            </a:r>
            <a:r>
              <a:rPr lang="nb-NO" sz="900" b="0" baseline="0" noProof="1">
                <a:solidFill>
                  <a:schemeClr val="tx1"/>
                </a:solidFill>
                <a:latin typeface="Veidekke Favorit Offc" panose="020B0504030202060203" pitchFamily="34" charset="0"/>
                <a:cs typeface="Veidekke Favorit Offc" panose="020B0504030202060203" pitchFamily="34" charset="0"/>
              </a:rPr>
              <a:t>-button</a:t>
            </a:r>
            <a:endParaRPr lang="nb-NO"/>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In the dropdown, click </a:t>
            </a:r>
            <a:r>
              <a:rPr lang="nb-NO" sz="900" b="1" baseline="0" noProof="1">
                <a:solidFill>
                  <a:schemeClr val="tx1"/>
                </a:solidFill>
                <a:latin typeface="Veidekke Favorit Offc" panose="020B0504030202060203" pitchFamily="34" charset="0"/>
                <a:cs typeface="Veidekke Favorit Offc" panose="020B0504030202060203" pitchFamily="34" charset="0"/>
              </a:rPr>
              <a:t>Images</a:t>
            </a:r>
            <a:r>
              <a:rPr lang="nb-NO" sz="900" b="0" baseline="0" noProof="1">
                <a:solidFill>
                  <a:schemeClr val="tx1"/>
                </a:solidFill>
                <a:latin typeface="Veidekke Favorit Offc" panose="020B0504030202060203" pitchFamily="34" charset="0"/>
                <a:cs typeface="Veidekke Favorit Offc" panose="020B0504030202060203" pitchFamily="34" charset="0"/>
              </a:rPr>
              <a:t>, or click </a:t>
            </a:r>
            <a:br>
              <a:rPr lang="sv-SE" sz="900" b="0" baseline="0" noProof="1">
                <a:solidFill>
                  <a:schemeClr val="tx1"/>
                </a:solidFill>
                <a:latin typeface="Veidekke Favorit Offc" panose="020B0504030202060203" pitchFamily="34" charset="0"/>
                <a:cs typeface="Veidekke Favorit Offc" panose="020B0504030202060203" pitchFamily="34" charset="0"/>
              </a:rPr>
            </a:br>
            <a:r>
              <a:rPr lang="nb-NO" sz="900" b="1" baseline="0" noProof="1">
                <a:solidFill>
                  <a:schemeClr val="tx1"/>
                </a:solidFill>
                <a:latin typeface="Veidekke Favorit Offc" panose="020B0504030202060203" pitchFamily="34" charset="0"/>
                <a:cs typeface="Veidekke Favorit Offc" panose="020B0504030202060203" pitchFamily="34" charset="0"/>
              </a:rPr>
              <a:t>Images</a:t>
            </a:r>
            <a:r>
              <a:rPr lang="nb-NO" sz="900" b="0" i="0" baseline="0" noProof="1">
                <a:solidFill>
                  <a:schemeClr val="tx1"/>
                </a:solidFill>
                <a:latin typeface="Veidekke Favorit Offc" panose="020B0504030202060203" pitchFamily="34" charset="0"/>
                <a:cs typeface="Veidekke Favorit Offc" panose="020B0504030202060203" pitchFamily="34" charset="0"/>
              </a:rPr>
              <a:t>-button</a:t>
            </a:r>
            <a:r>
              <a:rPr lang="nb-NO" sz="900" b="0" baseline="0" noProof="1">
                <a:solidFill>
                  <a:schemeClr val="tx1"/>
                </a:solidFill>
                <a:latin typeface="Veidekke Favorit Offc" panose="020B0504030202060203" pitchFamily="34" charset="0"/>
                <a:cs typeface="Veidekke Favorit Offc" panose="020B0504030202060203" pitchFamily="34" charset="0"/>
              </a:rPr>
              <a:t> in the right Templafy pane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B. Browse for other pictures</a:t>
            </a:r>
            <a:endParaRPr lang="nb-NO"/>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b="0" noProof="1">
                <a:solidFill>
                  <a:schemeClr val="tx1"/>
                </a:solidFill>
                <a:latin typeface="Veidekke Favorit Offc" panose="020B0504030202060203" pitchFamily="34" charset="0"/>
                <a:cs typeface="Veidekke Favorit Offc" panose="020B0504030202060203" pitchFamily="34" charset="0"/>
              </a:rPr>
              <a:t>Click</a:t>
            </a:r>
            <a:r>
              <a:rPr lang="nb-NO" sz="900" b="0" baseline="0" noProof="1">
                <a:solidFill>
                  <a:schemeClr val="tx1"/>
                </a:solidFill>
                <a:latin typeface="Veidekke Favorit Offc" panose="020B0504030202060203" pitchFamily="34" charset="0"/>
                <a:cs typeface="Veidekke Favorit Offc" panose="020B0504030202060203" pitchFamily="34" charset="0"/>
              </a:rPr>
              <a:t> on </a:t>
            </a:r>
            <a:r>
              <a:rPr lang="nb-NO" sz="900" b="1" baseline="0" noProof="1">
                <a:solidFill>
                  <a:schemeClr val="tx1"/>
                </a:solidFill>
                <a:latin typeface="Veidekke Favorit Offc" panose="020B0504030202060203" pitchFamily="34" charset="0"/>
                <a:cs typeface="Veidekke Favorit Offc" panose="020B0504030202060203" pitchFamily="34" charset="0"/>
              </a:rPr>
              <a:t>Image Tools </a:t>
            </a:r>
            <a:r>
              <a:rPr lang="nb-NO" sz="900" b="0" baseline="0" noProof="1">
                <a:solidFill>
                  <a:schemeClr val="tx1"/>
                </a:solidFill>
                <a:latin typeface="Veidekke Favorit Offc" panose="020B0504030202060203" pitchFamily="34" charset="0"/>
                <a:cs typeface="Veidekke Favorit Offc" panose="020B0504030202060203" pitchFamily="34" charset="0"/>
              </a:rPr>
              <a:t>under company tab </a:t>
            </a:r>
            <a:endParaRPr lang="nb-NO"/>
          </a:p>
          <a:p>
            <a:pPr eaLnBrk="1" hangingPunct="1">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Click on </a:t>
            </a:r>
            <a:r>
              <a:rPr lang="nb-NO" sz="900" b="1" baseline="0" noProof="1">
                <a:solidFill>
                  <a:schemeClr val="tx1"/>
                </a:solidFill>
                <a:latin typeface="Veidekke Favorit Offc" panose="020B0504030202060203" pitchFamily="34" charset="0"/>
                <a:cs typeface="Veidekke Favorit Offc" panose="020B0504030202060203" pitchFamily="34" charset="0"/>
              </a:rPr>
              <a:t>Insert</a:t>
            </a:r>
            <a:r>
              <a:rPr lang="nb-NO" sz="900" b="0" baseline="0" noProof="1">
                <a:solidFill>
                  <a:schemeClr val="tx1"/>
                </a:solidFill>
                <a:latin typeface="Veidekke Favorit Offc" panose="020B0504030202060203" pitchFamily="34" charset="0"/>
                <a:cs typeface="Veidekke Favorit Offc" panose="020B0504030202060203" pitchFamily="34" charset="0"/>
              </a:rPr>
              <a:t> to browse for a picture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C. Insert copied picture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b="0" noProof="1">
                <a:solidFill>
                  <a:schemeClr val="tx1"/>
                </a:solidFill>
                <a:latin typeface="Veidekke Favorit Offc" panose="020B0504030202060203" pitchFamily="34" charset="0"/>
                <a:cs typeface="Veidekke Favorit Offc" panose="020B0504030202060203" pitchFamily="34" charset="0"/>
              </a:rPr>
              <a:t>Click</a:t>
            </a:r>
            <a:r>
              <a:rPr lang="nb-NO" sz="900" b="0" baseline="0" noProof="1">
                <a:solidFill>
                  <a:schemeClr val="tx1"/>
                </a:solidFill>
                <a:latin typeface="Veidekke Favorit Offc" panose="020B0504030202060203" pitchFamily="34" charset="0"/>
                <a:cs typeface="Veidekke Favorit Offc" panose="020B0504030202060203" pitchFamily="34" charset="0"/>
              </a:rPr>
              <a:t> on </a:t>
            </a:r>
            <a:r>
              <a:rPr lang="nb-NO" sz="900" b="1" baseline="0" noProof="1">
                <a:solidFill>
                  <a:schemeClr val="tx1"/>
                </a:solidFill>
                <a:latin typeface="Veidekke Favorit Offc" panose="020B0504030202060203" pitchFamily="34" charset="0"/>
                <a:cs typeface="Veidekke Favorit Offc" panose="020B0504030202060203" pitchFamily="34" charset="0"/>
              </a:rPr>
              <a:t>Image Tools </a:t>
            </a:r>
            <a:r>
              <a:rPr lang="nb-NO" sz="900" b="0" baseline="0" noProof="1">
                <a:solidFill>
                  <a:schemeClr val="tx1"/>
                </a:solidFill>
                <a:latin typeface="Veidekke Favorit Offc" panose="020B0504030202060203" pitchFamily="34" charset="0"/>
                <a:cs typeface="Veidekke Favorit Offc" panose="020B0504030202060203" pitchFamily="34" charset="0"/>
              </a:rPr>
              <a:t>under company tab </a:t>
            </a:r>
            <a:endParaRPr lang="nb-NO"/>
          </a:p>
          <a:p>
            <a:pPr eaLnBrk="1" hangingPunct="1">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Click on </a:t>
            </a:r>
            <a:r>
              <a:rPr lang="nb-NO" sz="900" b="1" baseline="0" noProof="1">
                <a:solidFill>
                  <a:schemeClr val="tx1"/>
                </a:solidFill>
                <a:latin typeface="Veidekke Favorit Offc" panose="020B0504030202060203" pitchFamily="34" charset="0"/>
                <a:cs typeface="Veidekke Favorit Offc" panose="020B0504030202060203" pitchFamily="34" charset="0"/>
              </a:rPr>
              <a:t>paste</a:t>
            </a:r>
            <a:r>
              <a:rPr lang="nb-NO" sz="900" b="0" baseline="0" noProof="1">
                <a:solidFill>
                  <a:schemeClr val="tx1"/>
                </a:solidFill>
                <a:latin typeface="Veidekke Favorit Offc" panose="020B0504030202060203" pitchFamily="34" charset="0"/>
                <a:cs typeface="Veidekke Favorit Offc" panose="020B0504030202060203" pitchFamily="34" charset="0"/>
              </a:rPr>
              <a:t> to browse for a picture</a:t>
            </a:r>
            <a:endParaRPr lang="nb-NO"/>
          </a:p>
          <a:p>
            <a:pPr eaLnBrk="1" hangingPunct="1">
              <a:spcAft>
                <a:spcPts val="600"/>
              </a:spcAft>
              <a:defRPr/>
            </a:pPr>
            <a:endParaRPr lang="nb-NO" sz="900" b="0" baseline="0" noProof="1">
              <a:solidFill>
                <a:schemeClr val="tx1"/>
              </a:solidFill>
              <a:latin typeface="Veidekke Favorit Offc" panose="020B0504030202060203" pitchFamily="34" charset="0"/>
              <a:cs typeface="Veidekke Favorit Offc" panose="020B050403020206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kern="1200" noProof="1">
                <a:solidFill>
                  <a:schemeClr val="tx1"/>
                </a:solidFill>
                <a:latin typeface="Veidekke Favorit Offc" panose="020B0504030202060203" pitchFamily="34" charset="0"/>
                <a:ea typeface="+mn-ea"/>
                <a:cs typeface="Veidekke Favorit Offc" panose="020B0504030202060203" pitchFamily="34" charset="0"/>
              </a:rPr>
              <a:t>Color</a:t>
            </a:r>
            <a:br>
              <a:rPr lang="sv-SE" sz="1198" noProof="1">
                <a:solidFill>
                  <a:schemeClr val="tx1"/>
                </a:solidFill>
                <a:latin typeface="+mn-lt"/>
                <a:cs typeface="Veidekke Favorit Offc" panose="020B0504030202060203" pitchFamily="34" charset="0"/>
              </a:rPr>
            </a:br>
            <a:r>
              <a:rPr lang="nb-NO" sz="898" b="0" kern="1200" noProof="1">
                <a:solidFill>
                  <a:schemeClr val="tx1"/>
                </a:solidFill>
                <a:latin typeface="+mn-lt"/>
                <a:ea typeface="+mn-ea"/>
                <a:cs typeface="Veidekke Favorit Offc" panose="020B0504030202060203" pitchFamily="34" charset="0"/>
              </a:rPr>
              <a:t>Use only the top colors in the color theme or Custom Colors.</a:t>
            </a:r>
            <a:endParaRPr lang="nb-NO" sz="673" b="1" noProof="1">
              <a:solidFill>
                <a:schemeClr val="tx1"/>
              </a:solidFill>
              <a:latin typeface="+mn-lt"/>
              <a:cs typeface="Veidekke Favorit Offc" panose="020B0504030202060203" pitchFamily="34" charset="0"/>
            </a:endParaRPr>
          </a:p>
          <a:p>
            <a:pPr eaLnBrk="1" hangingPunct="1">
              <a:spcAft>
                <a:spcPts val="600"/>
              </a:spcAft>
              <a:defRPr/>
            </a:pPr>
            <a:endParaRPr lang="nb-NO" sz="900" b="0" baseline="0" noProof="1">
              <a:solidFill>
                <a:schemeClr val="tx1"/>
              </a:solidFill>
              <a:latin typeface="Veidekke Favorit Offc" panose="020B0504030202060203" pitchFamily="34" charset="0"/>
              <a:cs typeface="Veidekke Favorit Offc" panose="020B0504030202060203" pitchFamily="34" charset="0"/>
            </a:endParaRPr>
          </a:p>
        </p:txBody>
      </p:sp>
      <p:sp>
        <p:nvSpPr>
          <p:cNvPr id="9" name="Header"/>
          <p:cNvSpPr txBox="1"/>
          <p:nvPr userDrawn="1"/>
        </p:nvSpPr>
        <p:spPr>
          <a:xfrm>
            <a:off x="539750" y="425348"/>
            <a:ext cx="11109323" cy="650171"/>
          </a:xfrm>
          <a:prstGeom prst="rect">
            <a:avLst/>
          </a:prstGeom>
          <a:noFill/>
        </p:spPr>
        <p:txBody>
          <a:bodyPr wrap="square" lIns="0" tIns="0" rIns="0" bIns="0" rtlCol="0" anchor="t" anchorCtr="0">
            <a:noAutofit/>
          </a:bodyPr>
          <a:lstStyle/>
          <a:p>
            <a:r>
              <a:rPr kumimoji="0" lang="nb-NO" sz="3200" b="0" i="0" u="none" strike="noStrike" kern="1200" cap="none" spc="0" normalizeH="0" baseline="0" noProof="1">
                <a:ln>
                  <a:noFill/>
                </a:ln>
                <a:solidFill>
                  <a:prstClr val="black"/>
                </a:solidFill>
                <a:effectLst/>
                <a:uLnTx/>
                <a:uFillTx/>
                <a:latin typeface="Veidekke Favorit Offc" panose="020B0504030202060203" pitchFamily="34" charset="0"/>
                <a:ea typeface="+mj-ea"/>
                <a:cs typeface="Veidekke Favorit Offc" panose="020B0504030202060203" pitchFamily="34" charset="0"/>
              </a:rPr>
              <a:t>User guide – delete before use</a:t>
            </a:r>
            <a:endParaRPr lang="nb-NO" sz="1800" noProof="1"/>
          </a:p>
        </p:txBody>
      </p:sp>
      <p:sp>
        <p:nvSpPr>
          <p:cNvPr id="29" name="Text Box 2"/>
          <p:cNvSpPr txBox="1">
            <a:spLocks noChangeArrowheads="1"/>
          </p:cNvSpPr>
          <p:nvPr userDrawn="1"/>
        </p:nvSpPr>
        <p:spPr bwMode="auto">
          <a:xfrm>
            <a:off x="539750" y="1207892"/>
            <a:ext cx="3092798"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Use text</a:t>
            </a:r>
            <a:r>
              <a:rPr lang="nb-NO" sz="900" b="1" baseline="0" noProof="1">
                <a:solidFill>
                  <a:schemeClr val="tx1"/>
                </a:solidFill>
                <a:latin typeface="Veidekke Favorit Offc" panose="020B0504030202060203" pitchFamily="34" charset="0"/>
                <a:cs typeface="Veidekke Favorit Offc" panose="020B0504030202060203" pitchFamily="34" charset="0"/>
              </a:rPr>
              <a:t> styles</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Use the </a:t>
            </a:r>
            <a:r>
              <a:rPr lang="nb-NO" altLang="da-DK" sz="900" b="1" noProof="1">
                <a:solidFill>
                  <a:schemeClr val="tx1"/>
                </a:solidFill>
                <a:latin typeface="Veidekke Favorit Offc" panose="020B0504030202060203" pitchFamily="34" charset="0"/>
                <a:cs typeface="Veidekke Favorit Offc" panose="020B0504030202060203" pitchFamily="34" charset="0"/>
              </a:rPr>
              <a:t>TAB</a:t>
            </a:r>
            <a:r>
              <a:rPr lang="nb-NO" altLang="da-DK" sz="900" b="0" noProof="1">
                <a:solidFill>
                  <a:schemeClr val="tx1"/>
                </a:solidFill>
                <a:latin typeface="Veidekke Favorit Offc" panose="020B0504030202060203" pitchFamily="34" charset="0"/>
                <a:cs typeface="Veidekke Favorit Offc" panose="020B0504030202060203" pitchFamily="34" charset="0"/>
              </a:rPr>
              <a:t>-key</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to jump through levels. Click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ENTER</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then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TAB</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to switch from one level to the next level</a:t>
            </a:r>
            <a:endParaRPr lang="nb-NO"/>
          </a:p>
          <a:p>
            <a:pPr eaLnBrk="1" hangingPunct="1">
              <a:spcAft>
                <a:spcPts val="600"/>
              </a:spcAft>
              <a:defRPr/>
            </a:pPr>
            <a:r>
              <a:rPr lang="nb-NO" altLang="da-DK" sz="900" b="0" baseline="0" noProof="1">
                <a:solidFill>
                  <a:schemeClr val="tx1"/>
                </a:solidFill>
                <a:latin typeface="Veidekke Favorit Offc" panose="020B0504030202060203" pitchFamily="34" charset="0"/>
                <a:cs typeface="Veidekke Favorit Offc" panose="020B0504030202060203" pitchFamily="34" charset="0"/>
              </a:rPr>
              <a:t>To go back in levels use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SHIFT-TAB</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noProof="1">
                <a:solidFill>
                  <a:schemeClr val="tx1"/>
                </a:solidFill>
                <a:latin typeface="Veidekke Favorit Offc" panose="020B0504030202060203" pitchFamily="34" charset="0"/>
                <a:cs typeface="Veidekke Favorit Offc" panose="020B0504030202060203" pitchFamily="34" charset="0"/>
              </a:rPr>
              <a:t>Alternatively, </a:t>
            </a:r>
            <a:r>
              <a:rPr lang="nb-NO" sz="900" b="1" noProof="1">
                <a:solidFill>
                  <a:schemeClr val="tx1"/>
                </a:solidFill>
                <a:latin typeface="Veidekke Favorit Offc" panose="020B0504030202060203" pitchFamily="34" charset="0"/>
                <a:cs typeface="Veidekke Favorit Offc" panose="020B0504030202060203" pitchFamily="34" charset="0"/>
              </a:rPr>
              <a:t>Increase</a:t>
            </a:r>
            <a:r>
              <a:rPr lang="nb-NO" sz="900" baseline="0" noProof="1">
                <a:solidFill>
                  <a:schemeClr val="tx1"/>
                </a:solidFill>
                <a:latin typeface="Veidekke Favorit Offc" panose="020B0504030202060203" pitchFamily="34" charset="0"/>
                <a:cs typeface="Veidekke Favorit Offc" panose="020B0504030202060203" pitchFamily="34" charset="0"/>
              </a:rPr>
              <a:t> and </a:t>
            </a:r>
            <a:r>
              <a:rPr lang="nb-NO" sz="900" b="1" baseline="0" noProof="1">
                <a:solidFill>
                  <a:schemeClr val="tx1"/>
                </a:solidFill>
                <a:latin typeface="Veidekke Favorit Offc" panose="020B0504030202060203" pitchFamily="34" charset="0"/>
                <a:cs typeface="Veidekke Favorit Offc" panose="020B0504030202060203" pitchFamily="34" charset="0"/>
              </a:rPr>
              <a:t>Decrease </a:t>
            </a:r>
            <a:r>
              <a:rPr lang="nb-NO" sz="900" baseline="0" noProof="1">
                <a:solidFill>
                  <a:schemeClr val="tx1"/>
                </a:solidFill>
                <a:latin typeface="Veidekke Favorit Offc" panose="020B0504030202060203" pitchFamily="34" charset="0"/>
                <a:cs typeface="Veidekke Favorit Offc" panose="020B0504030202060203" pitchFamily="34" charset="0"/>
              </a:rPr>
              <a:t>list level </a:t>
            </a:r>
            <a:br>
              <a:rPr lang="sv-SE" sz="900" baseline="0" noProof="1">
                <a:solidFill>
                  <a:schemeClr val="tx1"/>
                </a:solidFill>
                <a:latin typeface="Veidekke Favorit Offc" panose="020B0504030202060203" pitchFamily="34" charset="0"/>
                <a:cs typeface="Veidekke Favorit Offc" panose="020B0504030202060203" pitchFamily="34" charset="0"/>
              </a:rPr>
            </a:br>
            <a:r>
              <a:rPr lang="nb-NO" sz="900" baseline="0" noProof="1">
                <a:solidFill>
                  <a:schemeClr val="tx1"/>
                </a:solidFill>
                <a:latin typeface="Veidekke Favorit Offc" panose="020B0504030202060203" pitchFamily="34" charset="0"/>
                <a:cs typeface="Veidekke Favorit Offc" panose="020B0504030202060203" pitchFamily="34" charset="0"/>
              </a:rPr>
              <a:t>can be used</a:t>
            </a:r>
            <a:endParaRPr lang="nb-NO"/>
          </a:p>
        </p:txBody>
      </p:sp>
      <p:sp>
        <p:nvSpPr>
          <p:cNvPr id="25" name="Text Box 4"/>
          <p:cNvSpPr txBox="1">
            <a:spLocks noChangeArrowheads="1"/>
          </p:cNvSpPr>
          <p:nvPr userDrawn="1"/>
        </p:nvSpPr>
        <p:spPr bwMode="auto">
          <a:xfrm>
            <a:off x="8956800" y="1207892"/>
            <a:ext cx="2412000" cy="388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Insert picture</a:t>
            </a:r>
            <a:endParaRPr lang="nb-NO"/>
          </a:p>
          <a:p>
            <a:pPr marL="0" marR="0" lvl="0" indent="0" algn="l" defTabSz="914400" rtl="0" eaLnBrk="1" fontAlgn="auto" latinLnBrk="0" hangingPunct="1">
              <a:lnSpc>
                <a:spcPct val="100000"/>
              </a:lnSpc>
              <a:spcBef>
                <a:spcPts val="0"/>
              </a:spcBef>
              <a:spcAft>
                <a:spcPts val="600"/>
              </a:spcAft>
              <a:buClrTx/>
              <a:buSzTx/>
              <a:buFontTx/>
              <a:buNone/>
              <a:tabLs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On slides with picture placeholder or any other placeholder, click on the placeholder.</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Hint: hold down the Shift button and click on the placeholder</a:t>
            </a:r>
            <a:endParaRPr lang="nb-NO" altLang="da-DK"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Change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1. </a:t>
            </a:r>
            <a:r>
              <a:rPr lang="nb-NO" altLang="da-DK" sz="900" b="0" noProof="1">
                <a:solidFill>
                  <a:schemeClr val="tx1"/>
                </a:solidFill>
                <a:latin typeface="Veidekke Favorit Offc" panose="020B0504030202060203" pitchFamily="34" charset="0"/>
                <a:cs typeface="Veidekke Favorit Offc" panose="020B0504030202060203" pitchFamily="34" charset="0"/>
              </a:rPr>
              <a:t>Click </a:t>
            </a:r>
            <a:r>
              <a:rPr lang="nb-NO" altLang="da-DK" sz="900" b="1" noProof="1">
                <a:solidFill>
                  <a:schemeClr val="tx1"/>
                </a:solidFill>
                <a:latin typeface="Veidekke Favorit Offc" panose="020B0504030202060203" pitchFamily="34" charset="0"/>
                <a:cs typeface="Veidekke Favorit Offc" panose="020B0504030202060203" pitchFamily="34" charset="0"/>
              </a:rPr>
              <a:t>Crop</a:t>
            </a:r>
            <a:r>
              <a:rPr lang="nb-NO" altLang="da-DK" sz="900" b="0" noProof="1">
                <a:solidFill>
                  <a:schemeClr val="tx1"/>
                </a:solidFill>
                <a:latin typeface="Veidekke Favorit Offc" panose="020B0504030202060203" pitchFamily="34" charset="0"/>
                <a:cs typeface="Veidekke Favorit Offc" panose="020B0504030202060203" pitchFamily="34" charset="0"/>
              </a:rPr>
              <a:t> to change size or </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focus of the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2. </a:t>
            </a:r>
            <a:r>
              <a:rPr lang="nb-NO" altLang="da-DK" sz="900" b="0" noProof="1">
                <a:solidFill>
                  <a:schemeClr val="tx1"/>
                </a:solidFill>
                <a:latin typeface="Veidekke Favorit Offc" panose="020B0504030202060203" pitchFamily="34" charset="0"/>
                <a:cs typeface="Veidekke Favorit Offc" panose="020B0504030202060203" pitchFamily="34" charset="0"/>
              </a:rPr>
              <a:t>If you want to scale the picture, hold </a:t>
            </a:r>
            <a:r>
              <a:rPr lang="nb-NO" altLang="da-DK" sz="900" b="1" noProof="1">
                <a:solidFill>
                  <a:schemeClr val="tx1"/>
                </a:solidFill>
                <a:latin typeface="Veidekke Favorit Offc" panose="020B0504030202060203" pitchFamily="34" charset="0"/>
                <a:cs typeface="Veidekke Favorit Offc" panose="020B0504030202060203" pitchFamily="34" charset="0"/>
              </a:rPr>
              <a:t>SHIFT</a:t>
            </a:r>
            <a:r>
              <a:rPr lang="nb-NO" altLang="da-DK" sz="900" b="0" noProof="1">
                <a:solidFill>
                  <a:schemeClr val="tx1"/>
                </a:solidFill>
                <a:latin typeface="Veidekke Favorit Offc" panose="020B0504030202060203" pitchFamily="34" charset="0"/>
                <a:cs typeface="Veidekke Favorit Offc" panose="020B0504030202060203" pitchFamily="34" charset="0"/>
              </a:rPr>
              <a:t>-key down while dragging the corners of the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Hint: </a:t>
            </a:r>
            <a:r>
              <a:rPr lang="nb-NO" altLang="da-DK" sz="900" b="0" noProof="1">
                <a:solidFill>
                  <a:schemeClr val="tx1"/>
                </a:solidFill>
                <a:latin typeface="Veidekke Favorit Offc" panose="020B0504030202060203" pitchFamily="34" charset="0"/>
                <a:cs typeface="Veidekke Favorit Offc" panose="020B0504030202060203" pitchFamily="34" charset="0"/>
              </a:rPr>
              <a:t>If you delete the picture and insert a new one, the picture may lie in front of the text or graphic.</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If this happens, select the picture, right-click and choose </a:t>
            </a:r>
            <a:r>
              <a:rPr lang="nb-NO" altLang="da-DK" sz="900" b="1" noProof="1">
                <a:solidFill>
                  <a:schemeClr val="tx1"/>
                </a:solidFill>
                <a:latin typeface="Veidekke Favorit Offc" panose="020B0504030202060203" pitchFamily="34" charset="0"/>
                <a:cs typeface="Veidekke Favorit Offc" panose="020B0504030202060203" pitchFamily="34" charset="0"/>
              </a:rPr>
              <a:t>Send to Back</a:t>
            </a:r>
            <a:endParaRPr lang="nb-NO"/>
          </a:p>
          <a:p>
            <a:pPr eaLnBrk="1" hangingPunct="1">
              <a:spcBef>
                <a:spcPts val="10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Guides</a:t>
            </a:r>
            <a:endParaRPr lang="nb-NO"/>
          </a:p>
          <a:p>
            <a:pPr eaLnBrk="1" hangingPunct="1">
              <a:spcAft>
                <a:spcPts val="600"/>
              </a:spcAf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To view drawing guides</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1. </a:t>
            </a:r>
            <a:r>
              <a:rPr lang="nb-NO" altLang="da-DK" sz="900" b="0" noProof="1">
                <a:solidFill>
                  <a:schemeClr val="tx1"/>
                </a:solidFill>
                <a:latin typeface="Veidekke Favorit Offc" panose="020B0504030202060203" pitchFamily="34" charset="0"/>
                <a:cs typeface="Veidekke Favorit Offc" panose="020B0504030202060203" pitchFamily="34" charset="0"/>
              </a:rPr>
              <a:t>Click the </a:t>
            </a:r>
            <a:r>
              <a:rPr lang="nb-NO" altLang="da-DK" sz="900" b="1" noProof="1">
                <a:solidFill>
                  <a:schemeClr val="tx1"/>
                </a:solidFill>
                <a:latin typeface="Veidekke Favorit Offc" panose="020B0504030202060203" pitchFamily="34" charset="0"/>
                <a:cs typeface="Veidekke Favorit Offc" panose="020B0504030202060203" pitchFamily="34" charset="0"/>
              </a:rPr>
              <a:t>View</a:t>
            </a:r>
            <a:r>
              <a:rPr lang="nb-NO" altLang="da-DK" sz="900" b="0" noProof="1">
                <a:solidFill>
                  <a:schemeClr val="tx1"/>
                </a:solidFill>
                <a:latin typeface="Veidekke Favorit Offc" panose="020B0504030202060203" pitchFamily="34" charset="0"/>
                <a:cs typeface="Veidekke Favorit Offc" panose="020B0504030202060203" pitchFamily="34" charset="0"/>
              </a:rPr>
              <a:t> tab, set tick mark next to </a:t>
            </a:r>
            <a:r>
              <a:rPr lang="nb-NO" altLang="da-DK" sz="900" b="1" noProof="1">
                <a:solidFill>
                  <a:schemeClr val="tx1"/>
                </a:solidFill>
                <a:latin typeface="Veidekke Favorit Offc" panose="020B0504030202060203" pitchFamily="34" charset="0"/>
                <a:cs typeface="Veidekke Favorit Offc" panose="020B0504030202060203" pitchFamily="34" charset="0"/>
              </a:rPr>
              <a:t>Guides</a:t>
            </a:r>
            <a:endParaRPr lang="nb-NO" altLang="da-DK" sz="900" b="0"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Hint: Alt + F9 </a:t>
            </a:r>
            <a:r>
              <a:rPr lang="nb-NO" altLang="da-DK" sz="900" b="0" noProof="1">
                <a:solidFill>
                  <a:schemeClr val="tx1"/>
                </a:solidFill>
                <a:latin typeface="Veidekke Favorit Offc" panose="020B0504030202060203" pitchFamily="34" charset="0"/>
                <a:cs typeface="Veidekke Favorit Offc" panose="020B0504030202060203" pitchFamily="34" charset="0"/>
              </a:rPr>
              <a:t>for quick viewing of guides</a:t>
            </a:r>
            <a:endParaRPr lang="nb-NO" altLang="da-DK" sz="900" b="1" noProof="1">
              <a:solidFill>
                <a:schemeClr val="tx1"/>
              </a:solidFill>
              <a:latin typeface="Veidekke Favorit Offc" panose="020B0504030202060203" pitchFamily="34" charset="0"/>
              <a:cs typeface="Veidekke Favorit Offc" panose="020B0504030202060203" pitchFamily="34" charset="0"/>
            </a:endParaRPr>
          </a:p>
        </p:txBody>
      </p:sp>
      <p:pic>
        <p:nvPicPr>
          <p:cNvPr id="28" name="1 Increase decrease"/>
          <p:cNvPicPr>
            <a:picLocks noChangeAspect="1"/>
          </p:cNvPicPr>
          <p:nvPr userDrawn="1"/>
        </p:nvPicPr>
        <p:blipFill>
          <a:blip r:embed="rId2"/>
          <a:stretch>
            <a:fillRect/>
          </a:stretch>
        </p:blipFill>
        <p:spPr>
          <a:xfrm>
            <a:off x="3234940" y="1927440"/>
            <a:ext cx="549328" cy="285228"/>
          </a:xfrm>
          <a:prstGeom prst="rect">
            <a:avLst/>
          </a:prstGeom>
        </p:spPr>
      </p:pic>
      <p:grpSp>
        <p:nvGrpSpPr>
          <p:cNvPr id="24" name="Gruppe 23">
            <a:extLst>
              <a:ext uri="{FF2B5EF4-FFF2-40B4-BE49-F238E27FC236}">
                <a16:creationId xmlns:a16="http://schemas.microsoft.com/office/drawing/2014/main" id="{48EAA219-FFE7-4387-A385-4D3D0AF728CE}"/>
              </a:ext>
            </a:extLst>
          </p:cNvPr>
          <p:cNvGrpSpPr/>
          <p:nvPr userDrawn="1"/>
        </p:nvGrpSpPr>
        <p:grpSpPr>
          <a:xfrm>
            <a:off x="7373598" y="2057355"/>
            <a:ext cx="740398" cy="734626"/>
            <a:chOff x="6398620" y="3815586"/>
            <a:chExt cx="740398" cy="734626"/>
          </a:xfrm>
        </p:grpSpPr>
        <p:pic>
          <p:nvPicPr>
            <p:cNvPr id="30" name="6 Crop">
              <a:extLst>
                <a:ext uri="{FF2B5EF4-FFF2-40B4-BE49-F238E27FC236}">
                  <a16:creationId xmlns:a16="http://schemas.microsoft.com/office/drawing/2014/main" id="{EC854AD3-9DFC-4A83-BDF0-A7E2B01F9B09}"/>
                </a:ext>
              </a:extLst>
            </p:cNvPr>
            <p:cNvPicPr>
              <a:picLocks noChangeAspect="1"/>
            </p:cNvPicPr>
            <p:nvPr userDrawn="1"/>
          </p:nvPicPr>
          <p:blipFill>
            <a:blip r:embed="rId3"/>
            <a:stretch>
              <a:fillRect/>
            </a:stretch>
          </p:blipFill>
          <p:spPr>
            <a:xfrm>
              <a:off x="6398620" y="3815586"/>
              <a:ext cx="337400" cy="321707"/>
            </a:xfrm>
            <a:prstGeom prst="rect">
              <a:avLst/>
            </a:prstGeom>
          </p:spPr>
        </p:pic>
        <p:pic>
          <p:nvPicPr>
            <p:cNvPr id="31" name="Billede 30">
              <a:extLst>
                <a:ext uri="{FF2B5EF4-FFF2-40B4-BE49-F238E27FC236}">
                  <a16:creationId xmlns:a16="http://schemas.microsoft.com/office/drawing/2014/main" id="{E2414F06-53F0-4323-A4A9-91728B89EE8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442770" y="4118189"/>
              <a:ext cx="696248" cy="432023"/>
            </a:xfrm>
            <a:prstGeom prst="rect">
              <a:avLst/>
            </a:prstGeom>
            <a:ln w="3175">
              <a:solidFill>
                <a:schemeClr val="bg1">
                  <a:lumMod val="95000"/>
                </a:schemeClr>
              </a:solidFill>
            </a:ln>
          </p:spPr>
        </p:pic>
      </p:grpSp>
      <p:grpSp>
        <p:nvGrpSpPr>
          <p:cNvPr id="32" name="Gruppe 31">
            <a:extLst>
              <a:ext uri="{FF2B5EF4-FFF2-40B4-BE49-F238E27FC236}">
                <a16:creationId xmlns:a16="http://schemas.microsoft.com/office/drawing/2014/main" id="{78224CA6-7D55-40AF-AF08-7CC6E7C4B3C8}"/>
              </a:ext>
            </a:extLst>
          </p:cNvPr>
          <p:cNvGrpSpPr/>
          <p:nvPr userDrawn="1"/>
        </p:nvGrpSpPr>
        <p:grpSpPr>
          <a:xfrm>
            <a:off x="7376339" y="2874955"/>
            <a:ext cx="740397" cy="929593"/>
            <a:chOff x="6391652" y="4854581"/>
            <a:chExt cx="740397" cy="929593"/>
          </a:xfrm>
        </p:grpSpPr>
        <p:pic>
          <p:nvPicPr>
            <p:cNvPr id="33" name="6 Crop">
              <a:extLst>
                <a:ext uri="{FF2B5EF4-FFF2-40B4-BE49-F238E27FC236}">
                  <a16:creationId xmlns:a16="http://schemas.microsoft.com/office/drawing/2014/main" id="{B89DF8E6-B7F7-4857-A1D8-15B39D7AF804}"/>
                </a:ext>
              </a:extLst>
            </p:cNvPr>
            <p:cNvPicPr>
              <a:picLocks noChangeAspect="1"/>
            </p:cNvPicPr>
            <p:nvPr userDrawn="1"/>
          </p:nvPicPr>
          <p:blipFill>
            <a:blip r:embed="rId3"/>
            <a:stretch>
              <a:fillRect/>
            </a:stretch>
          </p:blipFill>
          <p:spPr>
            <a:xfrm>
              <a:off x="6391652" y="4854581"/>
              <a:ext cx="337400" cy="321707"/>
            </a:xfrm>
            <a:prstGeom prst="rect">
              <a:avLst/>
            </a:prstGeom>
          </p:spPr>
        </p:pic>
        <p:pic>
          <p:nvPicPr>
            <p:cNvPr id="34" name="Billede 33">
              <a:extLst>
                <a:ext uri="{FF2B5EF4-FFF2-40B4-BE49-F238E27FC236}">
                  <a16:creationId xmlns:a16="http://schemas.microsoft.com/office/drawing/2014/main" id="{39AFA131-B5A7-4AB6-889F-69CF39F4C88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442770" y="5155024"/>
              <a:ext cx="689279" cy="629150"/>
            </a:xfrm>
            <a:prstGeom prst="rect">
              <a:avLst/>
            </a:prstGeom>
            <a:ln w="3175">
              <a:solidFill>
                <a:schemeClr val="bg1">
                  <a:lumMod val="95000"/>
                </a:schemeClr>
              </a:solidFill>
            </a:ln>
          </p:spPr>
        </p:pic>
      </p:grpSp>
      <p:grpSp>
        <p:nvGrpSpPr>
          <p:cNvPr id="35" name="Gruppe 34">
            <a:extLst>
              <a:ext uri="{FF2B5EF4-FFF2-40B4-BE49-F238E27FC236}">
                <a16:creationId xmlns:a16="http://schemas.microsoft.com/office/drawing/2014/main" id="{126BB6BB-8852-44D9-A0EB-7B0A29B5CAFC}"/>
              </a:ext>
            </a:extLst>
          </p:cNvPr>
          <p:cNvGrpSpPr/>
          <p:nvPr userDrawn="1"/>
        </p:nvGrpSpPr>
        <p:grpSpPr>
          <a:xfrm>
            <a:off x="7417748" y="1029883"/>
            <a:ext cx="676669" cy="997704"/>
            <a:chOff x="6442771" y="2574072"/>
            <a:chExt cx="676669" cy="997704"/>
          </a:xfrm>
        </p:grpSpPr>
        <p:pic>
          <p:nvPicPr>
            <p:cNvPr id="36" name="Billede 35">
              <a:extLst>
                <a:ext uri="{FF2B5EF4-FFF2-40B4-BE49-F238E27FC236}">
                  <a16:creationId xmlns:a16="http://schemas.microsoft.com/office/drawing/2014/main" id="{2EC1AD58-F087-456F-B1CF-97A8AD608A1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42771" y="2574072"/>
              <a:ext cx="305786" cy="365851"/>
            </a:xfrm>
            <a:prstGeom prst="rect">
              <a:avLst/>
            </a:prstGeom>
          </p:spPr>
        </p:pic>
        <p:pic>
          <p:nvPicPr>
            <p:cNvPr id="37" name="Billede 36">
              <a:extLst>
                <a:ext uri="{FF2B5EF4-FFF2-40B4-BE49-F238E27FC236}">
                  <a16:creationId xmlns:a16="http://schemas.microsoft.com/office/drawing/2014/main" id="{A1105FA6-DF1D-44A9-BD39-B99136D7B2BC}"/>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l="1432" t="16308" r="2422" b="1509"/>
            <a:stretch/>
          </p:blipFill>
          <p:spPr>
            <a:xfrm>
              <a:off x="6444587" y="2943287"/>
              <a:ext cx="674853" cy="628489"/>
            </a:xfrm>
            <a:prstGeom prst="rect">
              <a:avLst/>
            </a:prstGeom>
            <a:ln w="3175">
              <a:solidFill>
                <a:schemeClr val="bg1">
                  <a:lumMod val="95000"/>
                </a:schemeClr>
              </a:solidFill>
            </a:ln>
          </p:spPr>
        </p:pic>
      </p:grpSp>
      <p:pic>
        <p:nvPicPr>
          <p:cNvPr id="39" name="6 Beskær">
            <a:extLst>
              <a:ext uri="{FF2B5EF4-FFF2-40B4-BE49-F238E27FC236}">
                <a16:creationId xmlns:a16="http://schemas.microsoft.com/office/drawing/2014/main" id="{F1E5DB47-CE9C-4A68-BA80-97FFD80C5CAE}"/>
              </a:ext>
            </a:extLst>
          </p:cNvPr>
          <p:cNvPicPr>
            <a:picLocks noChangeAspect="1"/>
          </p:cNvPicPr>
          <p:nvPr userDrawn="1"/>
        </p:nvPicPr>
        <p:blipFill>
          <a:blip r:embed="rId3"/>
          <a:stretch>
            <a:fillRect/>
          </a:stretch>
        </p:blipFill>
        <p:spPr>
          <a:xfrm>
            <a:off x="11293191" y="2376591"/>
            <a:ext cx="337400" cy="321707"/>
          </a:xfrm>
          <a:prstGeom prst="rect">
            <a:avLst/>
          </a:prstGeom>
        </p:spPr>
      </p:pic>
      <p:pic>
        <p:nvPicPr>
          <p:cNvPr id="40" name="7 Skalér billede">
            <a:extLst>
              <a:ext uri="{FF2B5EF4-FFF2-40B4-BE49-F238E27FC236}">
                <a16:creationId xmlns:a16="http://schemas.microsoft.com/office/drawing/2014/main" id="{472C50C0-81D4-4FF8-9774-95FB88A3DB59}"/>
              </a:ext>
            </a:extLst>
          </p:cNvPr>
          <p:cNvPicPr>
            <a:picLocks noChangeAspect="1"/>
          </p:cNvPicPr>
          <p:nvPr userDrawn="1"/>
        </p:nvPicPr>
        <p:blipFill>
          <a:blip r:embed="rId8"/>
          <a:stretch>
            <a:fillRect/>
          </a:stretch>
        </p:blipFill>
        <p:spPr>
          <a:xfrm>
            <a:off x="11293191" y="3293507"/>
            <a:ext cx="359695" cy="335309"/>
          </a:xfrm>
          <a:prstGeom prst="rect">
            <a:avLst/>
          </a:prstGeom>
        </p:spPr>
      </p:pic>
      <p:sp>
        <p:nvSpPr>
          <p:cNvPr id="27" name="Text Box 2">
            <a:extLst>
              <a:ext uri="{FF2B5EF4-FFF2-40B4-BE49-F238E27FC236}">
                <a16:creationId xmlns:a16="http://schemas.microsoft.com/office/drawing/2014/main" id="{C4EDC3B1-3B31-4E00-92B6-1CD6392EC07D}"/>
              </a:ext>
            </a:extLst>
          </p:cNvPr>
          <p:cNvSpPr txBox="1">
            <a:spLocks noChangeArrowheads="1"/>
          </p:cNvSpPr>
          <p:nvPr userDrawn="1"/>
        </p:nvSpPr>
        <p:spPr bwMode="auto">
          <a:xfrm>
            <a:off x="557446" y="2598090"/>
            <a:ext cx="2677494"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Insert a New Slide</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noProof="1">
                <a:solidFill>
                  <a:schemeClr val="tx1"/>
                </a:solidFill>
                <a:latin typeface="Veidekke Favorit Offc" panose="020B0504030202060203" pitchFamily="34" charset="0"/>
                <a:cs typeface="Veidekke Favorit Offc" panose="020B0504030202060203" pitchFamily="34" charset="0"/>
              </a:rPr>
              <a:t>Click on the </a:t>
            </a:r>
            <a:r>
              <a:rPr lang="nb-NO" sz="900" b="1" noProof="1">
                <a:solidFill>
                  <a:schemeClr val="tx1"/>
                </a:solidFill>
                <a:latin typeface="Veidekke Favorit Offc" panose="020B0504030202060203" pitchFamily="34" charset="0"/>
                <a:cs typeface="Veidekke Favorit Offc" panose="020B0504030202060203" pitchFamily="34" charset="0"/>
              </a:rPr>
              <a:t>Home </a:t>
            </a:r>
            <a:r>
              <a:rPr lang="nb-NO" sz="900" b="0" noProof="1">
                <a:solidFill>
                  <a:schemeClr val="tx1"/>
                </a:solidFill>
                <a:latin typeface="Veidekke Favorit Offc" panose="020B0504030202060203" pitchFamily="34" charset="0"/>
                <a:cs typeface="Veidekke Favorit Offc" panose="020B0504030202060203" pitchFamily="34" charset="0"/>
              </a:rPr>
              <a:t>tab</a:t>
            </a:r>
            <a:endParaRPr lang="nb-NO" sz="900" b="0" strike="sngStrike"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2. </a:t>
            </a:r>
            <a:r>
              <a:rPr lang="nb-NO" sz="900" noProof="1">
                <a:solidFill>
                  <a:schemeClr val="tx1"/>
                </a:solidFill>
                <a:latin typeface="Veidekke Favorit Offc" panose="020B0504030202060203" pitchFamily="34" charset="0"/>
                <a:cs typeface="Veidekke Favorit Offc" panose="020B0504030202060203" pitchFamily="34" charset="0"/>
              </a:rPr>
              <a:t>Click on the </a:t>
            </a:r>
            <a:r>
              <a:rPr lang="nb-NO" sz="900" b="1" baseline="0" noProof="1">
                <a:solidFill>
                  <a:schemeClr val="tx1"/>
                </a:solidFill>
                <a:latin typeface="Veidekke Favorit Offc" panose="020B0504030202060203" pitchFamily="34" charset="0"/>
                <a:cs typeface="Veidekke Favorit Offc" panose="020B0504030202060203" pitchFamily="34" charset="0"/>
              </a:rPr>
              <a:t>New Slide </a:t>
            </a:r>
            <a:r>
              <a:rPr lang="nb-NO" sz="900" noProof="1">
                <a:solidFill>
                  <a:schemeClr val="tx1"/>
                </a:solidFill>
                <a:latin typeface="Veidekke Favorit Offc" panose="020B0504030202060203" pitchFamily="34" charset="0"/>
                <a:cs typeface="Veidekke Favorit Offc" panose="020B0504030202060203" pitchFamily="34" charset="0"/>
              </a:rPr>
              <a:t>to insert new slide</a:t>
            </a:r>
            <a:endParaRPr lang="nb-NO"/>
          </a:p>
        </p:txBody>
      </p:sp>
      <p:pic>
        <p:nvPicPr>
          <p:cNvPr id="38" name="2 New picture">
            <a:extLst>
              <a:ext uri="{FF2B5EF4-FFF2-40B4-BE49-F238E27FC236}">
                <a16:creationId xmlns:a16="http://schemas.microsoft.com/office/drawing/2014/main" id="{A38BA332-960D-4B31-B9A4-D96B481A7D6E}"/>
              </a:ext>
            </a:extLst>
          </p:cNvPr>
          <p:cNvPicPr>
            <a:picLocks noChangeAspect="1"/>
          </p:cNvPicPr>
          <p:nvPr userDrawn="1"/>
        </p:nvPicPr>
        <p:blipFill>
          <a:blip r:embed="rId9"/>
          <a:stretch>
            <a:fillRect/>
          </a:stretch>
        </p:blipFill>
        <p:spPr>
          <a:xfrm>
            <a:off x="3256543" y="2614627"/>
            <a:ext cx="324764" cy="578237"/>
          </a:xfrm>
          <a:prstGeom prst="rect">
            <a:avLst/>
          </a:prstGeom>
        </p:spPr>
      </p:pic>
      <p:pic>
        <p:nvPicPr>
          <p:cNvPr id="41" name="3 Layout">
            <a:extLst>
              <a:ext uri="{FF2B5EF4-FFF2-40B4-BE49-F238E27FC236}">
                <a16:creationId xmlns:a16="http://schemas.microsoft.com/office/drawing/2014/main" id="{1B5AB7CA-5789-40BF-B54E-5217682BC2A5}"/>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3235610" y="3718756"/>
            <a:ext cx="593368" cy="192211"/>
          </a:xfrm>
          <a:prstGeom prst="rect">
            <a:avLst/>
          </a:prstGeom>
        </p:spPr>
      </p:pic>
      <p:pic>
        <p:nvPicPr>
          <p:cNvPr id="42" name="4 Reset">
            <a:extLst>
              <a:ext uri="{FF2B5EF4-FFF2-40B4-BE49-F238E27FC236}">
                <a16:creationId xmlns:a16="http://schemas.microsoft.com/office/drawing/2014/main" id="{87C62FC6-4342-45D1-941A-C3F820045D1B}"/>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3256543" y="4892055"/>
            <a:ext cx="492452" cy="200416"/>
          </a:xfrm>
          <a:prstGeom prst="rect">
            <a:avLst/>
          </a:prstGeom>
        </p:spPr>
      </p:pic>
      <p:grpSp>
        <p:nvGrpSpPr>
          <p:cNvPr id="5" name="Group 4">
            <a:extLst>
              <a:ext uri="{FF2B5EF4-FFF2-40B4-BE49-F238E27FC236}">
                <a16:creationId xmlns:a16="http://schemas.microsoft.com/office/drawing/2014/main" id="{4CC80A4E-3A5E-35FF-5817-0ADBCDE2FD60}"/>
              </a:ext>
            </a:extLst>
          </p:cNvPr>
          <p:cNvGrpSpPr/>
          <p:nvPr userDrawn="1"/>
        </p:nvGrpSpPr>
        <p:grpSpPr>
          <a:xfrm>
            <a:off x="4652038" y="4218062"/>
            <a:ext cx="893784" cy="1941665"/>
            <a:chOff x="4652038" y="4218062"/>
            <a:chExt cx="893784" cy="1941665"/>
          </a:xfrm>
        </p:grpSpPr>
        <p:pic>
          <p:nvPicPr>
            <p:cNvPr id="4" name="Picture 3">
              <a:extLst>
                <a:ext uri="{FF2B5EF4-FFF2-40B4-BE49-F238E27FC236}">
                  <a16:creationId xmlns:a16="http://schemas.microsoft.com/office/drawing/2014/main" id="{561AD108-4DBA-A4E0-B972-B599D5E2368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4652038" y="4218062"/>
              <a:ext cx="893783" cy="1941665"/>
            </a:xfrm>
            <a:prstGeom prst="rect">
              <a:avLst/>
            </a:prstGeom>
          </p:spPr>
        </p:pic>
        <p:sp>
          <p:nvSpPr>
            <p:cNvPr id="44" name="Rectangle 43">
              <a:extLst>
                <a:ext uri="{FF2B5EF4-FFF2-40B4-BE49-F238E27FC236}">
                  <a16:creationId xmlns:a16="http://schemas.microsoft.com/office/drawing/2014/main" id="{EE8981F1-A09B-3003-B44B-390E6AA7418F}"/>
                </a:ext>
              </a:extLst>
            </p:cNvPr>
            <p:cNvSpPr/>
            <p:nvPr userDrawn="1"/>
          </p:nvSpPr>
          <p:spPr>
            <a:xfrm>
              <a:off x="4656494" y="4361026"/>
              <a:ext cx="889328" cy="12384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b-NO" sz="1796" err="1"/>
            </a:p>
          </p:txBody>
        </p:sp>
        <p:cxnSp>
          <p:nvCxnSpPr>
            <p:cNvPr id="45" name="Straight Connector 44">
              <a:extLst>
                <a:ext uri="{FF2B5EF4-FFF2-40B4-BE49-F238E27FC236}">
                  <a16:creationId xmlns:a16="http://schemas.microsoft.com/office/drawing/2014/main" id="{229DB372-82E8-1734-C7CB-AEB49BE1BE70}"/>
                </a:ext>
              </a:extLst>
            </p:cNvPr>
            <p:cNvCxnSpPr>
              <a:cxnSpLocks/>
            </p:cNvCxnSpPr>
            <p:nvPr userDrawn="1"/>
          </p:nvCxnSpPr>
          <p:spPr>
            <a:xfrm>
              <a:off x="4663112" y="4524905"/>
              <a:ext cx="855964" cy="34723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0681C3C-9122-9C6A-57CA-3A2EC3AF55B6}"/>
                </a:ext>
              </a:extLst>
            </p:cNvPr>
            <p:cNvCxnSpPr>
              <a:cxnSpLocks/>
            </p:cNvCxnSpPr>
            <p:nvPr userDrawn="1"/>
          </p:nvCxnSpPr>
          <p:spPr>
            <a:xfrm flipV="1">
              <a:off x="4668415" y="4523024"/>
              <a:ext cx="865331" cy="3509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2FF8C5E7-B5D7-7DA8-7A6D-5A19412B76D0}"/>
                </a:ext>
              </a:extLst>
            </p:cNvPr>
            <p:cNvGrpSpPr/>
            <p:nvPr userDrawn="1"/>
          </p:nvGrpSpPr>
          <p:grpSpPr>
            <a:xfrm>
              <a:off x="4656495" y="5702390"/>
              <a:ext cx="877252" cy="131714"/>
              <a:chOff x="4656494" y="6079528"/>
              <a:chExt cx="1322539" cy="131714"/>
            </a:xfrm>
          </p:grpSpPr>
          <p:cxnSp>
            <p:nvCxnSpPr>
              <p:cNvPr id="47" name="Straight Connector 46">
                <a:extLst>
                  <a:ext uri="{FF2B5EF4-FFF2-40B4-BE49-F238E27FC236}">
                    <a16:creationId xmlns:a16="http://schemas.microsoft.com/office/drawing/2014/main" id="{8C9D39B5-A871-0192-68EC-485F8BE750FB}"/>
                  </a:ext>
                </a:extLst>
              </p:cNvPr>
              <p:cNvCxnSpPr>
                <a:cxnSpLocks/>
              </p:cNvCxnSpPr>
              <p:nvPr userDrawn="1"/>
            </p:nvCxnSpPr>
            <p:spPr>
              <a:xfrm>
                <a:off x="4659398" y="6079528"/>
                <a:ext cx="1319634" cy="1317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07FDE6C-CA47-26DA-9C89-BB9C146ACEBB}"/>
                  </a:ext>
                </a:extLst>
              </p:cNvPr>
              <p:cNvCxnSpPr>
                <a:cxnSpLocks/>
              </p:cNvCxnSpPr>
              <p:nvPr userDrawn="1"/>
            </p:nvCxnSpPr>
            <p:spPr>
              <a:xfrm flipV="1">
                <a:off x="4656494" y="6079529"/>
                <a:ext cx="1322539" cy="1317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9" name="Rectangle 48">
              <a:extLst>
                <a:ext uri="{FF2B5EF4-FFF2-40B4-BE49-F238E27FC236}">
                  <a16:creationId xmlns:a16="http://schemas.microsoft.com/office/drawing/2014/main" id="{FA1CEE31-855D-C70B-4360-3DCD20A832C9}"/>
                </a:ext>
              </a:extLst>
            </p:cNvPr>
            <p:cNvSpPr/>
            <p:nvPr userDrawn="1"/>
          </p:nvSpPr>
          <p:spPr>
            <a:xfrm>
              <a:off x="4962617" y="5068811"/>
              <a:ext cx="580976" cy="46589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b-NO" sz="1796" err="1"/>
            </a:p>
          </p:txBody>
        </p:sp>
      </p:grpSp>
    </p:spTree>
    <p:extLst>
      <p:ext uri="{BB962C8B-B14F-4D97-AF65-F5344CB8AC3E}">
        <p14:creationId xmlns:p14="http://schemas.microsoft.com/office/powerpoint/2010/main" val="642413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accent2"/>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nb-NO" sz="4400" b="0" noProof="1">
                <a:solidFill>
                  <a:schemeClr val="tx1"/>
                </a:solidFill>
              </a:rPr>
              <a:t>If you see any </a:t>
            </a:r>
            <a:r>
              <a:rPr lang="nb-NO" sz="4400" b="1" i="1" noProof="1">
                <a:solidFill>
                  <a:schemeClr val="tx1"/>
                </a:solidFill>
              </a:rPr>
              <a:t>layouts after this </a:t>
            </a:r>
            <a:r>
              <a:rPr lang="nb-NO" sz="4400" b="0" i="0" noProof="1">
                <a:solidFill>
                  <a:schemeClr val="tx1"/>
                </a:solidFill>
              </a:rPr>
              <a:t>one</a:t>
            </a:r>
            <a:r>
              <a:rPr lang="nb-NO" sz="4400" b="1" i="1" noProof="1">
                <a:solidFill>
                  <a:schemeClr val="tx1"/>
                </a:solidFill>
              </a:rPr>
              <a:t>,</a:t>
            </a:r>
            <a:br>
              <a:rPr lang="sv-SE" sz="4400" b="0" i="0" noProof="1">
                <a:solidFill>
                  <a:schemeClr val="tx1"/>
                </a:solidFill>
              </a:rPr>
            </a:br>
            <a:r>
              <a:rPr lang="nb-NO" sz="4400" b="0" noProof="1">
                <a:solidFill>
                  <a:schemeClr val="tx1"/>
                </a:solidFill>
              </a:rPr>
              <a:t>do not use them. These layouts </a:t>
            </a:r>
            <a:r>
              <a:rPr lang="nb-NO" sz="4400" b="1" i="1" u="none" noProof="1">
                <a:solidFill>
                  <a:schemeClr val="tx1"/>
                </a:solidFill>
              </a:rPr>
              <a:t>are not </a:t>
            </a:r>
            <a:r>
              <a:rPr lang="nb-NO" sz="4400" b="0" noProof="1">
                <a:solidFill>
                  <a:schemeClr val="tx1"/>
                </a:solidFill>
              </a:rPr>
              <a:t>part of our corporate template.</a:t>
            </a:r>
            <a:br>
              <a:rPr lang="sv-SE" sz="2800" b="0" noProof="1">
                <a:solidFill>
                  <a:schemeClr val="tx1"/>
                </a:solidFill>
              </a:rPr>
            </a:br>
            <a:br>
              <a:rPr lang="sv-SE" sz="2800" b="0" noProof="1">
                <a:solidFill>
                  <a:schemeClr val="tx1"/>
                </a:solidFill>
              </a:rPr>
            </a:br>
            <a:endParaRPr lang="nb-NO" sz="2800" b="0" noProof="1">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nb-NO" sz="13800" b="1" i="1" noProof="1">
                <a:solidFill>
                  <a:schemeClr val="tx1"/>
                </a:solidFill>
              </a:rPr>
              <a:t>Do not use </a:t>
            </a:r>
            <a:endParaRPr lang="nb-NO" sz="2400" b="1" i="1" noProof="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nb-NO" sz="2000" b="0" noProof="1">
                <a:solidFill>
                  <a:schemeClr val="tx1"/>
                </a:solidFill>
              </a:rPr>
              <a:t>Due to PowerPoint’s standard Copy/Paste functionality extra undesirable layouts can appear.</a:t>
            </a:r>
            <a:endParaRPr lang="nb-NO"/>
          </a:p>
          <a:p>
            <a:pPr marL="0" marR="0" indent="0" algn="ctr" fontAlgn="auto">
              <a:lnSpc>
                <a:spcPct val="100000"/>
              </a:lnSpc>
              <a:spcBef>
                <a:spcPts val="600"/>
              </a:spcBef>
              <a:spcAft>
                <a:spcPts val="0"/>
              </a:spcAft>
              <a:buClr>
                <a:srgbClr val="003755"/>
              </a:buClr>
              <a:buSzTx/>
              <a:buFontTx/>
              <a:buNone/>
              <a:tabLst/>
            </a:pPr>
            <a:r>
              <a:rPr lang="nb-NO" sz="2000" b="0" noProof="1">
                <a:solidFill>
                  <a:schemeClr val="tx1"/>
                </a:solidFill>
              </a:rPr>
              <a:t>Also notice: Layouts after this might contain potential confidential information.</a:t>
            </a:r>
            <a:br>
              <a:rPr lang="sv-SE" sz="1800" b="0" noProof="1">
                <a:solidFill>
                  <a:schemeClr val="tx1"/>
                </a:solidFill>
              </a:rPr>
            </a:br>
            <a:endParaRPr lang="nb-NO" sz="1800" b="0" noProof="1">
              <a:solidFill>
                <a:schemeClr val="tx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F52A3B9-C46E-47C2-A1FB-F5434525BDF4}" type="datetime4">
              <a:rPr lang="nb-NO" smtClean="0"/>
              <a:t>31. august 2026</a:t>
            </a:fld>
            <a:endParaRPr lang="nb-NO"/>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nb-NO"/>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nb-NO" smtClean="0"/>
              <a:pPr/>
              <a:t>‹#›</a:t>
            </a:fld>
            <a:endParaRPr lang="nb-NO"/>
          </a:p>
        </p:txBody>
      </p:sp>
    </p:spTree>
    <p:extLst>
      <p:ext uri="{BB962C8B-B14F-4D97-AF65-F5344CB8AC3E}">
        <p14:creationId xmlns:p14="http://schemas.microsoft.com/office/powerpoint/2010/main" val="6117342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B">
    <p:spTree>
      <p:nvGrpSpPr>
        <p:cNvPr id="1" name=""/>
        <p:cNvGrpSpPr/>
        <p:nvPr/>
      </p:nvGrpSpPr>
      <p:grpSpPr>
        <a:xfrm>
          <a:off x="0" y="0"/>
          <a:ext cx="0" cy="0"/>
          <a:chOff x="0" y="0"/>
          <a:chExt cx="0" cy="0"/>
        </a:xfrm>
      </p:grpSpPr>
      <p:sp>
        <p:nvSpPr>
          <p:cNvPr id="6" name="Footer Placeholder 5" hidden="1">
            <a:extLst>
              <a:ext uri="{FF2B5EF4-FFF2-40B4-BE49-F238E27FC236}">
                <a16:creationId xmlns:a16="http://schemas.microsoft.com/office/drawing/2014/main" id="{B7C17EF3-DFE3-42DA-919A-3B52AFDD0CA3}"/>
              </a:ext>
            </a:extLst>
          </p:cNvPr>
          <p:cNvSpPr>
            <a:spLocks noGrp="1"/>
          </p:cNvSpPr>
          <p:nvPr>
            <p:ph type="ftr" sz="quarter" idx="17"/>
          </p:nvPr>
        </p:nvSpPr>
        <p:spPr>
          <a:xfrm>
            <a:off x="0" y="6856915"/>
            <a:ext cx="0" cy="0"/>
          </a:xfrm>
        </p:spPr>
        <p:txBody>
          <a:bodyPr/>
          <a:lstStyle/>
          <a:p>
            <a:endParaRPr lang="nb-NO"/>
          </a:p>
        </p:txBody>
      </p:sp>
      <p:sp>
        <p:nvSpPr>
          <p:cNvPr id="26" name="Date_GeneralDate" hidden="1">
            <a:extLst>
              <a:ext uri="{FF2B5EF4-FFF2-40B4-BE49-F238E27FC236}">
                <a16:creationId xmlns:a16="http://schemas.microsoft.com/office/drawing/2014/main" id="{F1B95CA8-B641-40EB-A587-D85F377F9C17}"/>
              </a:ext>
            </a:extLst>
          </p:cNvPr>
          <p:cNvSpPr txBox="1">
            <a:spLocks/>
          </p:cNvSpPr>
          <p:nvPr userDrawn="1"/>
        </p:nvSpPr>
        <p:spPr>
          <a:xfrm>
            <a:off x="0" y="6856915"/>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6" name="Background">
            <a:extLst>
              <a:ext uri="{FF2B5EF4-FFF2-40B4-BE49-F238E27FC236}">
                <a16:creationId xmlns:a16="http://schemas.microsoft.com/office/drawing/2014/main" id="{43FCE1A2-9FD7-4202-AC27-91BF74398582}"/>
              </a:ext>
            </a:extLst>
          </p:cNvPr>
          <p:cNvSpPr>
            <a:spLocks noGrp="1" noRot="1" noMove="1" noResize="1" noEditPoints="1" noAdjustHandles="1" noChangeArrowheads="1" noChangeShapeType="1"/>
          </p:cNvSpPr>
          <p:nvPr userDrawn="1"/>
        </p:nvSpPr>
        <p:spPr>
          <a:xfrm>
            <a:off x="0" y="0"/>
            <a:ext cx="121932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3" name="Background">
            <a:extLst>
              <a:ext uri="{FF2B5EF4-FFF2-40B4-BE49-F238E27FC236}">
                <a16:creationId xmlns:a16="http://schemas.microsoft.com/office/drawing/2014/main" id="{9818EE9A-5719-E699-67ED-720CC2A09BC8}"/>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FFC9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C276F775-18DF-8ECA-1A12-483B9E6B9C35}"/>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4" name="Title 3">
            <a:extLst>
              <a:ext uri="{FF2B5EF4-FFF2-40B4-BE49-F238E27FC236}">
                <a16:creationId xmlns:a16="http://schemas.microsoft.com/office/drawing/2014/main" id="{B0BEA9CE-472A-49B1-A381-8238D0D43933}"/>
              </a:ext>
            </a:extLst>
          </p:cNvPr>
          <p:cNvSpPr>
            <a:spLocks noGrp="1"/>
          </p:cNvSpPr>
          <p:nvPr>
            <p:ph type="title" hasCustomPrompt="1"/>
          </p:nvPr>
        </p:nvSpPr>
        <p:spPr>
          <a:xfrm>
            <a:off x="1486800" y="1404287"/>
            <a:ext cx="9216125" cy="1065600"/>
          </a:xfrm>
        </p:spPr>
        <p:txBody>
          <a:bodyPr/>
          <a:lstStyle>
            <a:lvl1pPr>
              <a:lnSpc>
                <a:spcPct val="83000"/>
              </a:lnSpc>
              <a:defRPr sz="5400" kern="0" spc="0" baseline="0"/>
            </a:lvl1pPr>
          </a:lstStyle>
          <a:p>
            <a:r>
              <a:rPr lang="nb-NO"/>
              <a:t>Agenda</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1486800" y="2469600"/>
            <a:ext cx="9216125" cy="3569250"/>
          </a:xfrm>
        </p:spPr>
        <p:txBody>
          <a:bodyPr/>
          <a:lstStyle>
            <a:lvl1pPr marL="0" indent="0" rtl="0" eaLnBrk="1" latinLnBrk="0" hangingPunct="1">
              <a:lnSpc>
                <a:spcPct val="90000"/>
              </a:lnSpc>
              <a:spcBef>
                <a:spcPts val="0"/>
              </a:spcBef>
              <a:spcAft>
                <a:spcPts val="1200"/>
              </a:spcAft>
              <a:buFont typeface="Veidekke Favorit Offc" panose="020B0504030202060203" pitchFamily="34" charset="0"/>
              <a:buChar char="​"/>
              <a:defRPr lang="en-GB" sz="1800" kern="0" baseline="0" smtClean="0">
                <a:effectLst/>
              </a:defRPr>
            </a:lvl1pPr>
            <a:lvl2pPr marL="216000">
              <a:lnSpc>
                <a:spcPct val="90000"/>
              </a:lnSpc>
              <a:spcBef>
                <a:spcPts val="0"/>
              </a:spcBef>
              <a:spcAft>
                <a:spcPts val="1200"/>
              </a:spcAft>
              <a:defRPr sz="1400">
                <a:solidFill>
                  <a:schemeClr val="tx1"/>
                </a:solidFill>
              </a:defRPr>
            </a:lvl2pPr>
            <a:lvl3pPr marL="432000">
              <a:lnSpc>
                <a:spcPct val="90000"/>
              </a:lnSpc>
              <a:spcBef>
                <a:spcPts val="0"/>
              </a:spcBef>
              <a:spcAft>
                <a:spcPts val="1200"/>
              </a:spcAft>
              <a:defRPr sz="1200">
                <a:solidFill>
                  <a:schemeClr val="tx1"/>
                </a:solidFill>
              </a:defRPr>
            </a:lvl3pPr>
            <a:lvl4pPr marL="648000">
              <a:lnSpc>
                <a:spcPct val="90000"/>
              </a:lnSpc>
              <a:spcBef>
                <a:spcPts val="0"/>
              </a:spcBef>
              <a:spcAft>
                <a:spcPts val="1200"/>
              </a:spcAft>
              <a:defRPr sz="1200">
                <a:solidFill>
                  <a:schemeClr val="tx1"/>
                </a:solidFill>
              </a:defRPr>
            </a:lvl4pPr>
            <a:lvl5pPr marL="864000">
              <a:lnSpc>
                <a:spcPct val="90000"/>
              </a:lnSpc>
              <a:spcBef>
                <a:spcPts val="0"/>
              </a:spcBef>
              <a:spcAft>
                <a:spcPts val="1200"/>
              </a:spcAft>
              <a:defRPr sz="1200">
                <a:solidFill>
                  <a:schemeClr val="tx1"/>
                </a:solidFill>
              </a:defRPr>
            </a:lvl5pPr>
            <a:lvl6pPr marL="864000">
              <a:lnSpc>
                <a:spcPct val="90000"/>
              </a:lnSpc>
              <a:spcAft>
                <a:spcPts val="1200"/>
              </a:spcAft>
              <a:defRPr sz="1200">
                <a:solidFill>
                  <a:schemeClr val="tx1"/>
                </a:solidFill>
              </a:defRPr>
            </a:lvl6pPr>
            <a:lvl7pPr marL="864000">
              <a:lnSpc>
                <a:spcPct val="90000"/>
              </a:lnSpc>
              <a:spcAft>
                <a:spcPts val="1200"/>
              </a:spcAft>
              <a:defRPr sz="1200">
                <a:solidFill>
                  <a:schemeClr val="tx1"/>
                </a:solidFill>
              </a:defRPr>
            </a:lvl7pPr>
            <a:lvl8pPr marL="864000">
              <a:lnSpc>
                <a:spcPct val="90000"/>
              </a:lnSpc>
              <a:spcAft>
                <a:spcPts val="1200"/>
              </a:spcAft>
              <a:defRPr sz="1200">
                <a:solidFill>
                  <a:schemeClr val="tx1"/>
                </a:solidFill>
              </a:defRPr>
            </a:lvl8pPr>
            <a:lvl9pPr marL="864000">
              <a:lnSpc>
                <a:spcPct val="90000"/>
              </a:lnSpc>
              <a:spcAft>
                <a:spcPts val="1200"/>
              </a:spcAft>
              <a:defRPr sz="1200">
                <a:solidFill>
                  <a:schemeClr val="tx1"/>
                </a:solidFill>
              </a:defRPr>
            </a:lvl9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Slide Number Placeholder 7">
            <a:extLst>
              <a:ext uri="{FF2B5EF4-FFF2-40B4-BE49-F238E27FC236}">
                <a16:creationId xmlns:a16="http://schemas.microsoft.com/office/drawing/2014/main" id="{5A541C28-306F-4B1A-94BD-B51E80FD159E}"/>
              </a:ext>
            </a:extLst>
          </p:cNvPr>
          <p:cNvSpPr>
            <a:spLocks noGrp="1"/>
          </p:cNvSpPr>
          <p:nvPr>
            <p:ph type="sldNum" sz="quarter" idx="18"/>
          </p:nvPr>
        </p:nvSpPr>
        <p:spPr/>
        <p:txBody>
          <a:bodyPr/>
          <a:lstStyle/>
          <a:p>
            <a:fld id="{24C8C45C-947F-4981-8B3F-4F32E973C901}" type="slidenum">
              <a:rPr lang="nb-NO" smtClean="0"/>
              <a:pPr/>
              <a:t>‹#›</a:t>
            </a:fld>
            <a:endParaRPr lang="nb-NO"/>
          </a:p>
        </p:txBody>
      </p:sp>
      <p:sp>
        <p:nvSpPr>
          <p:cNvPr id="25" name="Footer dynamisk" title="Footer">
            <a:extLst>
              <a:ext uri="{FF2B5EF4-FFF2-40B4-BE49-F238E27FC236}">
                <a16:creationId xmlns:a16="http://schemas.microsoft.com/office/drawing/2014/main" id="{B616EE8D-9718-4F4E-9102-D1C9842B7EA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2951647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tel (A)">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22D4646A-1BF2-4744-BFE7-DCE649553889}"/>
              </a:ext>
            </a:extLst>
          </p:cNvPr>
          <p:cNvSpPr>
            <a:spLocks noGrp="1"/>
          </p:cNvSpPr>
          <p:nvPr>
            <p:ph type="ftr" sz="quarter" idx="17"/>
          </p:nvPr>
        </p:nvSpPr>
        <p:spPr/>
        <p:txBody>
          <a:bodyPr/>
          <a:lstStyle/>
          <a:p>
            <a:endParaRPr lang="nb-NO"/>
          </a:p>
        </p:txBody>
      </p:sp>
      <p:sp>
        <p:nvSpPr>
          <p:cNvPr id="14" name="Date_GeneralDate" hidden="1">
            <a:extLst>
              <a:ext uri="{FF2B5EF4-FFF2-40B4-BE49-F238E27FC236}">
                <a16:creationId xmlns:a16="http://schemas.microsoft.com/office/drawing/2014/main" id="{CB5BCAAB-6B64-4014-9266-FA789153954E}"/>
              </a:ext>
            </a:extLst>
          </p:cNvPr>
          <p:cNvSpPr txBox="1">
            <a:spLocks/>
          </p:cNvSpPr>
          <p:nvPr userDrawn="1"/>
        </p:nvSpPr>
        <p:spPr>
          <a:xfrm>
            <a:off x="0" y="6858000"/>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9" name="Slide Number Placeholder 7" hidden="1">
            <a:extLst>
              <a:ext uri="{FF2B5EF4-FFF2-40B4-BE49-F238E27FC236}">
                <a16:creationId xmlns:a16="http://schemas.microsoft.com/office/drawing/2014/main" id="{F9A5527B-62C8-C42A-83D3-7DC161296283}"/>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5" name="Background">
            <a:extLst>
              <a:ext uri="{FF2B5EF4-FFF2-40B4-BE49-F238E27FC236}">
                <a16:creationId xmlns:a16="http://schemas.microsoft.com/office/drawing/2014/main" id="{E3F15EBE-5A71-4B4C-AEDC-27C8E3F3BA0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7" name="Background">
            <a:extLst>
              <a:ext uri="{FF2B5EF4-FFF2-40B4-BE49-F238E27FC236}">
                <a16:creationId xmlns:a16="http://schemas.microsoft.com/office/drawing/2014/main" id="{F47598A4-373D-2DFD-A375-33A754862D52}"/>
              </a:ext>
            </a:extLst>
          </p:cNvPr>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4B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0E4AD78C-C315-5CA1-E49A-BD33DC8D7305}"/>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5" name="Title 1">
            <a:extLst>
              <a:ext uri="{FF2B5EF4-FFF2-40B4-BE49-F238E27FC236}">
                <a16:creationId xmlns:a16="http://schemas.microsoft.com/office/drawing/2014/main" id="{51AB5E69-144C-2C23-A7AD-39F4D335EE84}"/>
              </a:ext>
            </a:extLst>
          </p:cNvPr>
          <p:cNvSpPr>
            <a:spLocks noGrp="1"/>
          </p:cNvSpPr>
          <p:nvPr>
            <p:ph type="title" hasCustomPrompt="1"/>
          </p:nvPr>
        </p:nvSpPr>
        <p:spPr>
          <a:xfrm>
            <a:off x="759600" y="2714178"/>
            <a:ext cx="8046263" cy="2355934"/>
          </a:xfrm>
          <a:prstGeom prst="rect">
            <a:avLst/>
          </a:prstGeom>
        </p:spPr>
        <p:txBody>
          <a:bodyPr anchor="t" anchorCtr="0">
            <a:noAutofit/>
          </a:bodyPr>
          <a:lstStyle>
            <a:lvl1pPr>
              <a:lnSpc>
                <a:spcPct val="90000"/>
              </a:lnSpc>
              <a:defRPr sz="5400" b="0" kern="0" spc="0" baseline="0">
                <a:solidFill>
                  <a:schemeClr val="tx1"/>
                </a:solidFill>
                <a:latin typeface="+mn-lt"/>
              </a:defRPr>
            </a:lvl1pPr>
          </a:lstStyle>
          <a:p>
            <a:r>
              <a:rPr lang="nb-NO"/>
              <a:t>Click to add text</a:t>
            </a:r>
          </a:p>
        </p:txBody>
      </p:sp>
      <p:sp>
        <p:nvSpPr>
          <p:cNvPr id="6" name="Text Placeholder 10">
            <a:extLst>
              <a:ext uri="{FF2B5EF4-FFF2-40B4-BE49-F238E27FC236}">
                <a16:creationId xmlns:a16="http://schemas.microsoft.com/office/drawing/2014/main" id="{1A613BCE-ED3E-0CE0-43CA-25122E258DA8}"/>
              </a:ext>
            </a:extLst>
          </p:cNvPr>
          <p:cNvSpPr>
            <a:spLocks noGrp="1"/>
          </p:cNvSpPr>
          <p:nvPr>
            <p:ph type="body" sz="quarter" idx="15" hasCustomPrompt="1"/>
          </p:nvPr>
        </p:nvSpPr>
        <p:spPr>
          <a:xfrm>
            <a:off x="759600" y="1767405"/>
            <a:ext cx="1344564" cy="830997"/>
          </a:xfrm>
        </p:spPr>
        <p:txBody>
          <a:bodyPr wrap="square">
            <a:spAutoFit/>
          </a:bodyPr>
          <a:lstStyle>
            <a:lvl1pPr marL="0" indent="0" algn="l">
              <a:lnSpc>
                <a:spcPct val="100000"/>
              </a:lnSpc>
              <a:spcBef>
                <a:spcPts val="0"/>
              </a:spcBef>
              <a:buFont typeface="Arial" panose="020B0604020202020204" pitchFamily="34" charset="0"/>
              <a:buNone/>
              <a:defRPr sz="5400" b="1" kern="0" spc="0" baseline="0">
                <a:solidFill>
                  <a:schemeClr val="tx1"/>
                </a:solidFill>
                <a:latin typeface="+mn-lt"/>
              </a:defRPr>
            </a:lvl1pPr>
            <a:lvl2pPr marL="0" indent="0" algn="l">
              <a:lnSpc>
                <a:spcPct val="100000"/>
              </a:lnSpc>
              <a:spcBef>
                <a:spcPts val="0"/>
              </a:spcBef>
              <a:buFont typeface="Arial" panose="020B0604020202020204" pitchFamily="34" charset="0"/>
              <a:buNone/>
              <a:defRPr sz="5400" b="1">
                <a:solidFill>
                  <a:schemeClr val="tx1"/>
                </a:solidFill>
                <a:latin typeface="+mn-lt"/>
              </a:defRPr>
            </a:lvl2pPr>
            <a:lvl3pPr marL="0" indent="0">
              <a:lnSpc>
                <a:spcPct val="100000"/>
              </a:lnSpc>
              <a:buNone/>
              <a:defRPr sz="5400" b="1">
                <a:solidFill>
                  <a:schemeClr val="tx1"/>
                </a:solidFill>
                <a:latin typeface="+mn-lt"/>
              </a:defRPr>
            </a:lvl3pPr>
            <a:lvl4pPr marL="0" indent="0">
              <a:lnSpc>
                <a:spcPct val="100000"/>
              </a:lnSpc>
              <a:buNone/>
              <a:defRPr sz="5400" b="1">
                <a:solidFill>
                  <a:schemeClr val="tx1"/>
                </a:solidFill>
                <a:latin typeface="+mn-lt"/>
              </a:defRPr>
            </a:lvl4pPr>
            <a:lvl5pPr marL="0" indent="0">
              <a:lnSpc>
                <a:spcPct val="100000"/>
              </a:lnSpc>
              <a:buNone/>
              <a:defRPr sz="5400" b="1">
                <a:solidFill>
                  <a:schemeClr val="tx1"/>
                </a:solidFill>
                <a:latin typeface="+mn-lt"/>
              </a:defRPr>
            </a:lvl5pPr>
            <a:lvl6pPr marL="0" indent="0">
              <a:lnSpc>
                <a:spcPct val="100000"/>
              </a:lnSpc>
              <a:buNone/>
              <a:defRPr sz="5400" b="1">
                <a:solidFill>
                  <a:schemeClr val="tx1"/>
                </a:solidFill>
                <a:latin typeface="+mn-lt"/>
              </a:defRPr>
            </a:lvl6pPr>
            <a:lvl7pPr marL="0" indent="0">
              <a:lnSpc>
                <a:spcPct val="100000"/>
              </a:lnSpc>
              <a:buNone/>
              <a:defRPr sz="5400" b="1">
                <a:solidFill>
                  <a:schemeClr val="tx1"/>
                </a:solidFill>
                <a:latin typeface="+mn-lt"/>
              </a:defRPr>
            </a:lvl7pPr>
            <a:lvl8pPr marL="0" indent="0">
              <a:lnSpc>
                <a:spcPct val="100000"/>
              </a:lnSpc>
              <a:buNone/>
              <a:defRPr sz="5400" b="1">
                <a:solidFill>
                  <a:schemeClr val="tx1"/>
                </a:solidFill>
                <a:latin typeface="+mn-lt"/>
              </a:defRPr>
            </a:lvl8pPr>
            <a:lvl9pPr marL="0" indent="0">
              <a:lnSpc>
                <a:spcPct val="100000"/>
              </a:lnSpc>
              <a:buNone/>
              <a:defRPr sz="5400" b="1">
                <a:solidFill>
                  <a:schemeClr val="tx1"/>
                </a:solidFill>
                <a:latin typeface="+mn-lt"/>
              </a:defRPr>
            </a:lvl9pPr>
          </a:lstStyle>
          <a:p>
            <a:pPr lvl="0"/>
            <a:r>
              <a:rPr lang="nb-NO"/>
              <a:t>02</a:t>
            </a:r>
          </a:p>
        </p:txBody>
      </p:sp>
    </p:spTree>
    <p:extLst>
      <p:ext uri="{BB962C8B-B14F-4D97-AF65-F5344CB8AC3E}">
        <p14:creationId xmlns:p14="http://schemas.microsoft.com/office/powerpoint/2010/main" val="16390981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tel (B)">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22D4646A-1BF2-4744-BFE7-DCE649553889}"/>
              </a:ext>
            </a:extLst>
          </p:cNvPr>
          <p:cNvSpPr>
            <a:spLocks noGrp="1"/>
          </p:cNvSpPr>
          <p:nvPr>
            <p:ph type="ftr" sz="quarter" idx="17"/>
          </p:nvPr>
        </p:nvSpPr>
        <p:spPr/>
        <p:txBody>
          <a:bodyPr/>
          <a:lstStyle/>
          <a:p>
            <a:endParaRPr lang="nb-NO"/>
          </a:p>
        </p:txBody>
      </p:sp>
      <p:sp>
        <p:nvSpPr>
          <p:cNvPr id="14" name="Date_GeneralDate" hidden="1">
            <a:extLst>
              <a:ext uri="{FF2B5EF4-FFF2-40B4-BE49-F238E27FC236}">
                <a16:creationId xmlns:a16="http://schemas.microsoft.com/office/drawing/2014/main" id="{CB5BCAAB-6B64-4014-9266-FA789153954E}"/>
              </a:ext>
            </a:extLst>
          </p:cNvPr>
          <p:cNvSpPr txBox="1">
            <a:spLocks/>
          </p:cNvSpPr>
          <p:nvPr userDrawn="1"/>
        </p:nvSpPr>
        <p:spPr>
          <a:xfrm>
            <a:off x="0" y="6858000"/>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9" name="Slide Number Placeholder 7" hidden="1">
            <a:extLst>
              <a:ext uri="{FF2B5EF4-FFF2-40B4-BE49-F238E27FC236}">
                <a16:creationId xmlns:a16="http://schemas.microsoft.com/office/drawing/2014/main" id="{F9A5527B-62C8-C42A-83D3-7DC161296283}"/>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5" name="Background">
            <a:extLst>
              <a:ext uri="{FF2B5EF4-FFF2-40B4-BE49-F238E27FC236}">
                <a16:creationId xmlns:a16="http://schemas.microsoft.com/office/drawing/2014/main" id="{E3F15EBE-5A71-4B4C-AEDC-27C8E3F3BA0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5" name="Background">
            <a:extLst>
              <a:ext uri="{FF2B5EF4-FFF2-40B4-BE49-F238E27FC236}">
                <a16:creationId xmlns:a16="http://schemas.microsoft.com/office/drawing/2014/main" id="{2A36A2E0-0C0C-DEAE-1E00-CA0943418259}"/>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FFC9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3" name="Logo">
            <a:extLst>
              <a:ext uri="{FF2B5EF4-FFF2-40B4-BE49-F238E27FC236}">
                <a16:creationId xmlns:a16="http://schemas.microsoft.com/office/drawing/2014/main" id="{A2D4C483-8D1D-CE35-2803-48481B4BCB4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6" name="Title 1">
            <a:extLst>
              <a:ext uri="{FF2B5EF4-FFF2-40B4-BE49-F238E27FC236}">
                <a16:creationId xmlns:a16="http://schemas.microsoft.com/office/drawing/2014/main" id="{2BCA88D2-622B-6FBE-C22E-63F329425F76}"/>
              </a:ext>
            </a:extLst>
          </p:cNvPr>
          <p:cNvSpPr>
            <a:spLocks noGrp="1"/>
          </p:cNvSpPr>
          <p:nvPr>
            <p:ph type="title" hasCustomPrompt="1"/>
          </p:nvPr>
        </p:nvSpPr>
        <p:spPr>
          <a:xfrm>
            <a:off x="759600" y="2714178"/>
            <a:ext cx="8046263" cy="2355934"/>
          </a:xfrm>
          <a:prstGeom prst="rect">
            <a:avLst/>
          </a:prstGeom>
        </p:spPr>
        <p:txBody>
          <a:bodyPr anchor="t" anchorCtr="0">
            <a:noAutofit/>
          </a:bodyPr>
          <a:lstStyle>
            <a:lvl1pPr>
              <a:lnSpc>
                <a:spcPct val="90000"/>
              </a:lnSpc>
              <a:defRPr sz="5400" b="0" kern="0" spc="0" baseline="0">
                <a:solidFill>
                  <a:schemeClr val="accent2"/>
                </a:solidFill>
                <a:latin typeface="+mn-lt"/>
              </a:defRPr>
            </a:lvl1pPr>
          </a:lstStyle>
          <a:p>
            <a:r>
              <a:rPr lang="nb-NO"/>
              <a:t>Click to add text</a:t>
            </a:r>
          </a:p>
        </p:txBody>
      </p:sp>
      <p:sp>
        <p:nvSpPr>
          <p:cNvPr id="7" name="Text Placeholder 10">
            <a:extLst>
              <a:ext uri="{FF2B5EF4-FFF2-40B4-BE49-F238E27FC236}">
                <a16:creationId xmlns:a16="http://schemas.microsoft.com/office/drawing/2014/main" id="{AF807617-CE40-F5A0-A652-B2E33BE12F04}"/>
              </a:ext>
            </a:extLst>
          </p:cNvPr>
          <p:cNvSpPr>
            <a:spLocks noGrp="1"/>
          </p:cNvSpPr>
          <p:nvPr>
            <p:ph type="body" sz="quarter" idx="15" hasCustomPrompt="1"/>
          </p:nvPr>
        </p:nvSpPr>
        <p:spPr>
          <a:xfrm>
            <a:off x="759600" y="1767405"/>
            <a:ext cx="1344564" cy="830997"/>
          </a:xfrm>
        </p:spPr>
        <p:txBody>
          <a:bodyPr wrap="square">
            <a:spAutoFit/>
          </a:bodyPr>
          <a:lstStyle>
            <a:lvl1pPr marL="0" indent="0" algn="l">
              <a:lnSpc>
                <a:spcPct val="100000"/>
              </a:lnSpc>
              <a:spcBef>
                <a:spcPts val="0"/>
              </a:spcBef>
              <a:buFont typeface="Arial" panose="020B0604020202020204" pitchFamily="34" charset="0"/>
              <a:buNone/>
              <a:defRPr sz="5400" b="1" kern="0" spc="0" baseline="0">
                <a:solidFill>
                  <a:schemeClr val="accent2"/>
                </a:solidFill>
                <a:latin typeface="+mn-lt"/>
              </a:defRPr>
            </a:lvl1pPr>
            <a:lvl2pPr marL="0" indent="0" algn="l">
              <a:lnSpc>
                <a:spcPct val="100000"/>
              </a:lnSpc>
              <a:spcBef>
                <a:spcPts val="0"/>
              </a:spcBef>
              <a:buFont typeface="Arial" panose="020B0604020202020204" pitchFamily="34" charset="0"/>
              <a:buNone/>
              <a:defRPr sz="5400" b="1">
                <a:solidFill>
                  <a:schemeClr val="accent2"/>
                </a:solidFill>
                <a:latin typeface="+mn-lt"/>
              </a:defRPr>
            </a:lvl2pPr>
            <a:lvl3pPr marL="0" indent="0">
              <a:lnSpc>
                <a:spcPct val="100000"/>
              </a:lnSpc>
              <a:buNone/>
              <a:defRPr sz="5400" b="1">
                <a:solidFill>
                  <a:schemeClr val="accent2"/>
                </a:solidFill>
                <a:latin typeface="+mn-lt"/>
              </a:defRPr>
            </a:lvl3pPr>
            <a:lvl4pPr marL="0" indent="0">
              <a:lnSpc>
                <a:spcPct val="100000"/>
              </a:lnSpc>
              <a:buNone/>
              <a:defRPr sz="5400" b="1">
                <a:solidFill>
                  <a:schemeClr val="accent2"/>
                </a:solidFill>
                <a:latin typeface="+mn-lt"/>
              </a:defRPr>
            </a:lvl4pPr>
            <a:lvl5pPr marL="0" indent="0">
              <a:lnSpc>
                <a:spcPct val="100000"/>
              </a:lnSpc>
              <a:buNone/>
              <a:defRPr sz="5400" b="1">
                <a:solidFill>
                  <a:schemeClr val="accent2"/>
                </a:solidFill>
                <a:latin typeface="+mn-lt"/>
              </a:defRPr>
            </a:lvl5pPr>
            <a:lvl6pPr marL="0" indent="0">
              <a:lnSpc>
                <a:spcPct val="100000"/>
              </a:lnSpc>
              <a:buNone/>
              <a:defRPr sz="5400" b="1">
                <a:solidFill>
                  <a:schemeClr val="accent2"/>
                </a:solidFill>
                <a:latin typeface="+mn-lt"/>
              </a:defRPr>
            </a:lvl6pPr>
            <a:lvl7pPr marL="0" indent="0">
              <a:lnSpc>
                <a:spcPct val="100000"/>
              </a:lnSpc>
              <a:buNone/>
              <a:defRPr sz="5400" b="1">
                <a:solidFill>
                  <a:schemeClr val="accent2"/>
                </a:solidFill>
                <a:latin typeface="+mn-lt"/>
              </a:defRPr>
            </a:lvl7pPr>
            <a:lvl8pPr marL="0" indent="0">
              <a:lnSpc>
                <a:spcPct val="100000"/>
              </a:lnSpc>
              <a:buNone/>
              <a:defRPr sz="5400" b="1">
                <a:solidFill>
                  <a:schemeClr val="accent2"/>
                </a:solidFill>
                <a:latin typeface="+mn-lt"/>
              </a:defRPr>
            </a:lvl8pPr>
            <a:lvl9pPr marL="0" indent="0">
              <a:lnSpc>
                <a:spcPct val="100000"/>
              </a:lnSpc>
              <a:buNone/>
              <a:defRPr sz="5400" b="1">
                <a:solidFill>
                  <a:schemeClr val="accent2"/>
                </a:solidFill>
                <a:latin typeface="+mn-lt"/>
              </a:defRPr>
            </a:lvl9pPr>
          </a:lstStyle>
          <a:p>
            <a:pPr lvl="0"/>
            <a:r>
              <a:rPr lang="nb-NO"/>
              <a:t>02</a:t>
            </a:r>
          </a:p>
        </p:txBody>
      </p:sp>
    </p:spTree>
    <p:extLst>
      <p:ext uri="{BB962C8B-B14F-4D97-AF65-F5344CB8AC3E}">
        <p14:creationId xmlns:p14="http://schemas.microsoft.com/office/powerpoint/2010/main" val="15826662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38E193A-10C2-4482-B28B-D399F03C510E}"/>
              </a:ext>
            </a:extLst>
          </p:cNvPr>
          <p:cNvSpPr>
            <a:spLocks noGrp="1"/>
          </p:cNvSpPr>
          <p:nvPr>
            <p:ph type="dt" sz="half" idx="15"/>
          </p:nvPr>
        </p:nvSpPr>
        <p:spPr>
          <a:xfrm>
            <a:off x="0" y="6856915"/>
            <a:ext cx="0" cy="0"/>
          </a:xfrm>
          <a:prstGeom prst="rect">
            <a:avLst/>
          </a:prstGeom>
        </p:spPr>
        <p:txBody>
          <a:bodyPr/>
          <a:lstStyle/>
          <a:p>
            <a:fld id="{61DE43AA-2E28-4A0E-BA9D-ECF639511D6D}" type="datetime3">
              <a:rPr lang="nb-NO" smtClean="0"/>
              <a:t>2026.08.31</a:t>
            </a:fld>
            <a:endParaRPr lang="nb-NO"/>
          </a:p>
        </p:txBody>
      </p:sp>
      <p:sp>
        <p:nvSpPr>
          <p:cNvPr id="9" name="Footer Placeholder 8" hidden="1">
            <a:extLst>
              <a:ext uri="{FF2B5EF4-FFF2-40B4-BE49-F238E27FC236}">
                <a16:creationId xmlns:a16="http://schemas.microsoft.com/office/drawing/2014/main" id="{79154EB9-01B1-4747-98CF-A86F80C0DC2C}"/>
              </a:ext>
            </a:extLst>
          </p:cNvPr>
          <p:cNvSpPr>
            <a:spLocks noGrp="1"/>
          </p:cNvSpPr>
          <p:nvPr>
            <p:ph type="ftr" sz="quarter" idx="16"/>
          </p:nvPr>
        </p:nvSpPr>
        <p:spPr/>
        <p:txBody>
          <a:bodyPr/>
          <a:lstStyle/>
          <a:p>
            <a:endParaRPr lang="nb-NO"/>
          </a:p>
        </p:txBody>
      </p:sp>
      <p:sp>
        <p:nvSpPr>
          <p:cNvPr id="2" name="Title 1">
            <a:extLst>
              <a:ext uri="{FF2B5EF4-FFF2-40B4-BE49-F238E27FC236}">
                <a16:creationId xmlns:a16="http://schemas.microsoft.com/office/drawing/2014/main" id="{7679D108-EC24-E1E5-C0C4-FE466CFE0ADB}"/>
              </a:ext>
            </a:extLst>
          </p:cNvPr>
          <p:cNvSpPr>
            <a:spLocks noGrp="1"/>
          </p:cNvSpPr>
          <p:nvPr>
            <p:ph type="title" hasCustomPrompt="1"/>
          </p:nvPr>
        </p:nvSpPr>
        <p:spPr/>
        <p:txBody>
          <a:bodyPr/>
          <a:lstStyle>
            <a:lvl1pPr>
              <a:defRPr kern="0" spc="0" baseline="0"/>
            </a:lvl1pPr>
          </a:lstStyle>
          <a:p>
            <a:r>
              <a:rPr lang="nb-NO"/>
              <a:t>Heading</a:t>
            </a:r>
          </a:p>
        </p:txBody>
      </p:sp>
      <p:sp>
        <p:nvSpPr>
          <p:cNvPr id="7" name="Subtitle 2"/>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540000" y="1933200"/>
            <a:ext cx="11113200" cy="4107600"/>
          </a:xfrm>
        </p:spPr>
        <p:txBody>
          <a:bodyPr/>
          <a:lstStyle>
            <a:lvl1pPr>
              <a:defRPr/>
            </a:lvl1p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1" name="Slide Number Placeholder 10">
            <a:extLst>
              <a:ext uri="{FF2B5EF4-FFF2-40B4-BE49-F238E27FC236}">
                <a16:creationId xmlns:a16="http://schemas.microsoft.com/office/drawing/2014/main" id="{3DFFD7DE-B4B4-4962-B7F3-6CC72D3E2CEC}"/>
              </a:ext>
            </a:extLst>
          </p:cNvPr>
          <p:cNvSpPr>
            <a:spLocks noGrp="1"/>
          </p:cNvSpPr>
          <p:nvPr>
            <p:ph type="sldNum" sz="quarter" idx="17"/>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3690874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hold, to spalter (A)">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18D01167-EC9B-4DA1-9501-6B598D187D7B}"/>
              </a:ext>
            </a:extLst>
          </p:cNvPr>
          <p:cNvSpPr>
            <a:spLocks noGrp="1"/>
          </p:cNvSpPr>
          <p:nvPr>
            <p:ph type="dt" sz="half" idx="16"/>
          </p:nvPr>
        </p:nvSpPr>
        <p:spPr>
          <a:xfrm>
            <a:off x="0" y="6856915"/>
            <a:ext cx="0" cy="0"/>
          </a:xfrm>
          <a:prstGeom prst="rect">
            <a:avLst/>
          </a:prstGeom>
        </p:spPr>
        <p:txBody>
          <a:bodyPr/>
          <a:lstStyle/>
          <a:p>
            <a:fld id="{EE7367A1-121C-48C2-AE43-DEB6BDA9FA74}" type="datetime3">
              <a:rPr lang="nb-NO" smtClean="0"/>
              <a:t>2026.08.31</a:t>
            </a:fld>
            <a:endParaRPr lang="nb-NO"/>
          </a:p>
        </p:txBody>
      </p:sp>
      <p:sp>
        <p:nvSpPr>
          <p:cNvPr id="3" name="Footer Placeholder 2" hidden="1">
            <a:extLst>
              <a:ext uri="{FF2B5EF4-FFF2-40B4-BE49-F238E27FC236}">
                <a16:creationId xmlns:a16="http://schemas.microsoft.com/office/drawing/2014/main" id="{32FD52F3-3D07-4405-A309-88A2C9221435}"/>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172EE2D3-28D5-1896-2CF7-DFFBA66B968C}"/>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21C28029-C0FE-2E6C-958E-BD8C7B35284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35240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5281613" y="1933200"/>
            <a:ext cx="6370386"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8DD8C7AD-77F6-49A8-8B9B-5866599705B9}"/>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2277214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_GeneralDate" hidden="1"/>
          <p:cNvSpPr>
            <a:spLocks noGrp="1"/>
          </p:cNvSpPr>
          <p:nvPr>
            <p:ph type="dt" sz="half" idx="2"/>
          </p:nvPr>
        </p:nvSpPr>
        <p:spPr>
          <a:xfrm>
            <a:off x="0" y="6856915"/>
            <a:ext cx="0" cy="0"/>
          </a:xfrm>
          <a:prstGeom prst="rect">
            <a:avLst/>
          </a:prstGeom>
        </p:spPr>
        <p:txBody>
          <a:bodyPr vert="horz" lIns="0" tIns="0" rIns="0" bIns="0" rtlCol="0" anchor="b" anchorCtr="0"/>
          <a:lstStyle>
            <a:lvl1pPr algn="l">
              <a:defRPr sz="800" b="1" spc="-30" baseline="0">
                <a:noFill/>
                <a:latin typeface="+mj-lt"/>
              </a:defRPr>
            </a:lvl1pPr>
          </a:lstStyle>
          <a:p>
            <a:fld id="{6261E5BE-5806-451A-BC2F-22189CD3E430}" type="datetime3">
              <a:rPr lang="nb-NO" smtClean="0"/>
              <a:pPr/>
              <a:t>2026.08.31</a:t>
            </a:fld>
            <a:endParaRPr lang="nb-NO"/>
          </a:p>
        </p:txBody>
      </p:sp>
      <p:sp>
        <p:nvSpPr>
          <p:cNvPr id="5" name="FLD_PresentationTitle" hidden="1"/>
          <p:cNvSpPr>
            <a:spLocks noGrp="1"/>
          </p:cNvSpPr>
          <p:nvPr>
            <p:ph type="ftr" sz="quarter" idx="3"/>
          </p:nvPr>
        </p:nvSpPr>
        <p:spPr>
          <a:xfrm>
            <a:off x="0" y="6856915"/>
            <a:ext cx="0" cy="0"/>
          </a:xfrm>
          <a:prstGeom prst="rect">
            <a:avLst/>
          </a:prstGeom>
        </p:spPr>
        <p:txBody>
          <a:bodyPr vert="horz" lIns="0" tIns="0" rIns="0" bIns="0" rtlCol="0" anchor="b" anchorCtr="0"/>
          <a:lstStyle>
            <a:lvl1pPr algn="l">
              <a:defRPr sz="800" b="1" spc="-30" baseline="0">
                <a:noFill/>
                <a:latin typeface="+mj-lt"/>
              </a:defRPr>
            </a:lvl1pPr>
          </a:lstStyle>
          <a:p>
            <a:endParaRPr lang="nb-NO"/>
          </a:p>
        </p:txBody>
      </p:sp>
      <p:sp>
        <p:nvSpPr>
          <p:cNvPr id="8" name="Title Placeholder 7">
            <a:extLst>
              <a:ext uri="{FF2B5EF4-FFF2-40B4-BE49-F238E27FC236}">
                <a16:creationId xmlns:a16="http://schemas.microsoft.com/office/drawing/2014/main" id="{929BDF0D-EABA-4F66-B534-62E4BDC6070F}"/>
              </a:ext>
            </a:extLst>
          </p:cNvPr>
          <p:cNvSpPr>
            <a:spLocks noGrp="1"/>
          </p:cNvSpPr>
          <p:nvPr>
            <p:ph type="title"/>
          </p:nvPr>
        </p:nvSpPr>
        <p:spPr>
          <a:xfrm>
            <a:off x="539999" y="554400"/>
            <a:ext cx="11113200" cy="1065600"/>
          </a:xfrm>
          <a:prstGeom prst="rect">
            <a:avLst/>
          </a:prstGeom>
        </p:spPr>
        <p:txBody>
          <a:bodyPr vert="horz" lIns="0" tIns="0" rIns="0" bIns="0" rtlCol="0" anchor="t" anchorCtr="0">
            <a:noAutofit/>
          </a:bodyPr>
          <a:lstStyle/>
          <a:p>
            <a:r>
              <a:rPr lang="nb-NO"/>
              <a:t>Click to </a:t>
            </a:r>
            <a:r>
              <a:rPr lang="nb-NO" err="1"/>
              <a:t>edit</a:t>
            </a:r>
            <a:r>
              <a:rPr lang="nb-NO"/>
              <a:t> Master </a:t>
            </a:r>
            <a:r>
              <a:rPr lang="nb-NO" err="1"/>
              <a:t>title</a:t>
            </a:r>
            <a:r>
              <a:rPr lang="nb-NO"/>
              <a:t> style</a:t>
            </a:r>
          </a:p>
        </p:txBody>
      </p:sp>
      <p:sp>
        <p:nvSpPr>
          <p:cNvPr id="3" name="Text Placeholder 2"/>
          <p:cNvSpPr>
            <a:spLocks noGrp="1"/>
          </p:cNvSpPr>
          <p:nvPr>
            <p:ph type="body" idx="1"/>
          </p:nvPr>
        </p:nvSpPr>
        <p:spPr>
          <a:xfrm>
            <a:off x="539999" y="1933200"/>
            <a:ext cx="11113200" cy="4107600"/>
          </a:xfrm>
          <a:prstGeom prst="rect">
            <a:avLst/>
          </a:prstGeom>
        </p:spPr>
        <p:txBody>
          <a:bodyPr vert="horz" lIns="0" tIns="0" rIns="0" bIns="0" rtlCol="0">
            <a:noAutofit/>
          </a:bodyPr>
          <a:lstStyle/>
          <a:p>
            <a:pPr lvl="0"/>
            <a:r>
              <a:rPr lang="nb-NO" noProof="0"/>
              <a:t>Click to </a:t>
            </a:r>
            <a:r>
              <a:rPr lang="nb-NO" noProof="0" err="1"/>
              <a:t>add</a:t>
            </a:r>
            <a:r>
              <a:rPr lang="nb-NO" noProof="0"/>
              <a:t> text                                                                                                                                                                    </a:t>
            </a:r>
            <a:r>
              <a:rPr lang="nb-NO" noProof="0" err="1"/>
              <a:t>Enter</a:t>
            </a:r>
            <a:r>
              <a:rPr lang="nb-NO" noProof="0"/>
              <a:t> &amp; TAB to </a:t>
            </a:r>
            <a:r>
              <a:rPr lang="nb-NO" noProof="0" err="1"/>
              <a:t>view</a:t>
            </a:r>
            <a:r>
              <a:rPr lang="nb-NO" noProof="0"/>
              <a:t> </a:t>
            </a:r>
            <a:r>
              <a:rPr lang="nb-NO" noProof="0" err="1"/>
              <a:t>next</a:t>
            </a:r>
            <a:r>
              <a:rPr lang="nb-NO" noProof="0"/>
              <a:t> text style                                                                                                              SHIFT+TAB to </a:t>
            </a:r>
            <a:r>
              <a:rPr lang="nb-NO" noProof="0" err="1"/>
              <a:t>view</a:t>
            </a:r>
            <a:r>
              <a:rPr lang="nb-NO" noProof="0"/>
              <a:t> </a:t>
            </a:r>
            <a:r>
              <a:rPr lang="nb-NO" noProof="0" err="1"/>
              <a:t>previous</a:t>
            </a:r>
            <a:r>
              <a:rPr lang="nb-NO" noProof="0"/>
              <a:t> text style</a:t>
            </a:r>
            <a:endParaRPr lang="nb-NO"/>
          </a:p>
          <a:p>
            <a:pPr lvl="1"/>
            <a:r>
              <a:rPr lang="nb-NO" noProof="0"/>
              <a:t>Second </a:t>
            </a:r>
            <a:r>
              <a:rPr lang="nb-NO" noProof="0" err="1"/>
              <a:t>level</a:t>
            </a:r>
            <a:endParaRPr lang="nb-NO"/>
          </a:p>
          <a:p>
            <a:pPr lvl="2"/>
            <a:r>
              <a:rPr lang="nb-NO" noProof="0" err="1"/>
              <a:t>Third</a:t>
            </a:r>
            <a:r>
              <a:rPr lang="nb-NO" noProof="0"/>
              <a:t> </a:t>
            </a:r>
            <a:r>
              <a:rPr lang="nb-NO" noProof="0" err="1"/>
              <a:t>level</a:t>
            </a:r>
            <a:endParaRPr lang="nb-NO"/>
          </a:p>
          <a:p>
            <a:pPr lvl="3"/>
            <a:r>
              <a:rPr lang="nb-NO" noProof="0" err="1"/>
              <a:t>Fourth</a:t>
            </a:r>
            <a:r>
              <a:rPr lang="nb-NO" noProof="0"/>
              <a:t> </a:t>
            </a:r>
            <a:r>
              <a:rPr lang="nb-NO" noProof="0" err="1"/>
              <a:t>level</a:t>
            </a:r>
            <a:endParaRPr lang="nb-NO"/>
          </a:p>
          <a:p>
            <a:pPr lvl="4"/>
            <a:r>
              <a:rPr lang="nb-NO" noProof="0" err="1"/>
              <a:t>Fifth</a:t>
            </a:r>
            <a:r>
              <a:rPr lang="nb-NO" noProof="0"/>
              <a:t> </a:t>
            </a:r>
            <a:r>
              <a:rPr lang="nb-NO" noProof="0" err="1"/>
              <a:t>level</a:t>
            </a:r>
            <a:endParaRPr lang="nb-NO"/>
          </a:p>
          <a:p>
            <a:pPr lvl="5"/>
            <a:r>
              <a:rPr lang="nb-NO" noProof="0"/>
              <a:t>6 </a:t>
            </a:r>
            <a:r>
              <a:rPr lang="nb-NO" noProof="0" err="1"/>
              <a:t>level</a:t>
            </a:r>
            <a:endParaRPr lang="nb-NO"/>
          </a:p>
          <a:p>
            <a:pPr lvl="6"/>
            <a:r>
              <a:rPr lang="nb-NO" noProof="0"/>
              <a:t>7 </a:t>
            </a:r>
            <a:r>
              <a:rPr lang="nb-NO" noProof="0" err="1"/>
              <a:t>level</a:t>
            </a:r>
            <a:endParaRPr lang="nb-NO"/>
          </a:p>
          <a:p>
            <a:pPr lvl="7"/>
            <a:r>
              <a:rPr lang="nb-NO" noProof="0"/>
              <a:t>8 </a:t>
            </a:r>
            <a:r>
              <a:rPr lang="nb-NO" noProof="0" err="1"/>
              <a:t>level</a:t>
            </a:r>
            <a:endParaRPr lang="nb-NO"/>
          </a:p>
          <a:p>
            <a:pPr lvl="8"/>
            <a:r>
              <a:rPr lang="nb-NO" noProof="0"/>
              <a:t>9 </a:t>
            </a:r>
            <a:r>
              <a:rPr lang="nb-NO" noProof="0" err="1"/>
              <a:t>level</a:t>
            </a:r>
            <a:endParaRPr lang="nb-NO"/>
          </a:p>
        </p:txBody>
      </p:sp>
      <p:sp>
        <p:nvSpPr>
          <p:cNvPr id="6" name="Slide Number Placeholder 5"/>
          <p:cNvSpPr>
            <a:spLocks noGrp="1"/>
          </p:cNvSpPr>
          <p:nvPr>
            <p:ph type="sldNum" sz="quarter" idx="4"/>
          </p:nvPr>
        </p:nvSpPr>
        <p:spPr>
          <a:xfrm>
            <a:off x="540000" y="6307200"/>
            <a:ext cx="252000" cy="180000"/>
          </a:xfrm>
          <a:prstGeom prst="rect">
            <a:avLst/>
          </a:prstGeom>
        </p:spPr>
        <p:txBody>
          <a:bodyPr vert="horz" lIns="0" tIns="0" rIns="0" bIns="0" rtlCol="0" anchor="b" anchorCtr="0"/>
          <a:lstStyle>
            <a:lvl1pPr algn="l">
              <a:defRPr sz="800" b="1" spc="0" baseline="0">
                <a:solidFill>
                  <a:schemeClr val="tx2"/>
                </a:solidFill>
                <a:latin typeface="+mj-lt"/>
              </a:defRPr>
            </a:lvl1pPr>
          </a:lstStyle>
          <a:p>
            <a:fld id="{24C8C45C-947F-4981-8B3F-4F32E973C901}" type="slidenum">
              <a:rPr lang="nb-NO" smtClean="0"/>
              <a:pPr/>
              <a:t>‹#›</a:t>
            </a:fld>
            <a:endParaRPr lang="nb-NO"/>
          </a:p>
        </p:txBody>
      </p:sp>
      <p:sp>
        <p:nvSpPr>
          <p:cNvPr id="7" name="Footer dynamisk">
            <a:extLst>
              <a:ext uri="{FF2B5EF4-FFF2-40B4-BE49-F238E27FC236}">
                <a16:creationId xmlns:a16="http://schemas.microsoft.com/office/drawing/2014/main" id="{71B1904D-7DDB-4409-BC8D-BA70CAF190AF}"/>
              </a:ext>
            </a:extLst>
          </p:cNvPr>
          <p:cNvSpPr/>
          <p:nvPr userDrawn="1"/>
        </p:nvSpPr>
        <p:spPr>
          <a:xfrm>
            <a:off x="795600" y="6307200"/>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pic>
        <p:nvPicPr>
          <p:cNvPr id="2" name="Logo">
            <a:extLst>
              <a:ext uri="{FF2B5EF4-FFF2-40B4-BE49-F238E27FC236}">
                <a16:creationId xmlns:a16="http://schemas.microsoft.com/office/drawing/2014/main" id="{4BAFD94F-63F0-3847-5BF6-F3394E6B5105}"/>
              </a:ext>
            </a:extLst>
          </p:cNvPr>
          <p:cNvPicPr>
            <a:picLocks noChangeAspect="1"/>
          </p:cNvPicPr>
          <p:nvPr userDrawn="1"/>
        </p:nvPicPr>
        <p:blipFill>
          <a:blip>
            <a:extLst>
              <a:ext uri="{96DAC541-7B7A-43D3-8B79-37D633B846F1}">
                <asvg:svgBlip xmlns:asvg="http://schemas.microsoft.com/office/drawing/2016/SVG/main" r:embed="rId44"/>
              </a:ext>
            </a:extLst>
          </a:blip>
          <a:stretch>
            <a:fillRect/>
          </a:stretch>
        </p:blipFill>
        <p:spPr>
          <a:xfrm>
            <a:off x="11045474" y="6427838"/>
            <a:ext cx="612000" cy="106814"/>
          </a:xfrm>
          <a:prstGeom prst="rect">
            <a:avLst/>
          </a:prstGeom>
        </p:spPr>
      </p:pic>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878" r:id="rId1"/>
    <p:sldLayoutId id="2147483814" r:id="rId2"/>
    <p:sldLayoutId id="2147483877" r:id="rId3"/>
    <p:sldLayoutId id="2147483879" r:id="rId4"/>
    <p:sldLayoutId id="2147483740" r:id="rId5"/>
    <p:sldLayoutId id="2147483777" r:id="rId6"/>
    <p:sldLayoutId id="2147483865" r:id="rId7"/>
    <p:sldLayoutId id="2147483692" r:id="rId8"/>
    <p:sldLayoutId id="2147483782" r:id="rId9"/>
    <p:sldLayoutId id="2147483787" r:id="rId10"/>
    <p:sldLayoutId id="2147483829" r:id="rId11"/>
    <p:sldLayoutId id="2147483859" r:id="rId12"/>
    <p:sldLayoutId id="2147483861" r:id="rId13"/>
    <p:sldLayoutId id="2147483826" r:id="rId14"/>
    <p:sldLayoutId id="2147483828" r:id="rId15"/>
    <p:sldLayoutId id="2147483831" r:id="rId16"/>
    <p:sldLayoutId id="2147483833" r:id="rId17"/>
    <p:sldLayoutId id="2147483851" r:id="rId18"/>
    <p:sldLayoutId id="2147483752" r:id="rId19"/>
    <p:sldLayoutId id="2147483786" r:id="rId20"/>
    <p:sldLayoutId id="2147483794" r:id="rId21"/>
    <p:sldLayoutId id="2147483796" r:id="rId22"/>
    <p:sldLayoutId id="2147483880" r:id="rId23"/>
    <p:sldLayoutId id="2147483836" r:id="rId24"/>
    <p:sldLayoutId id="2147483843" r:id="rId25"/>
    <p:sldLayoutId id="2147483840" r:id="rId26"/>
    <p:sldLayoutId id="2147483841" r:id="rId27"/>
    <p:sldLayoutId id="2147483855" r:id="rId28"/>
    <p:sldLayoutId id="2147483842" r:id="rId29"/>
    <p:sldLayoutId id="2147483839" r:id="rId30"/>
    <p:sldLayoutId id="2147483837" r:id="rId31"/>
    <p:sldLayoutId id="2147483844" r:id="rId32"/>
    <p:sldLayoutId id="2147483847" r:id="rId33"/>
    <p:sldLayoutId id="2147483848" r:id="rId34"/>
    <p:sldLayoutId id="2147483857" r:id="rId35"/>
    <p:sldLayoutId id="2147483853" r:id="rId36"/>
    <p:sldLayoutId id="2147483820" r:id="rId37"/>
    <p:sldLayoutId id="2147483854" r:id="rId38"/>
    <p:sldLayoutId id="2147483867" r:id="rId39"/>
    <p:sldLayoutId id="2147483797" r:id="rId40"/>
    <p:sldLayoutId id="2147483850" r:id="rId41"/>
    <p:sldLayoutId id="2147483869" r:id="rId42"/>
  </p:sldLayoutIdLst>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hf hdr="0" ftr="0" dt="0"/>
  <p:txStyles>
    <p:titleStyle>
      <a:lvl1pPr algn="l" defTabSz="914400" rtl="0" eaLnBrk="1" latinLnBrk="0" hangingPunct="1">
        <a:lnSpc>
          <a:spcPct val="94000"/>
        </a:lnSpc>
        <a:spcBef>
          <a:spcPct val="0"/>
        </a:spcBef>
        <a:buNone/>
        <a:defRPr sz="3600" b="1" kern="1200" spc="0" baseline="0">
          <a:solidFill>
            <a:schemeClr val="accent2"/>
          </a:solidFill>
          <a:latin typeface="+mj-lt"/>
          <a:ea typeface="+mj-ea"/>
          <a:cs typeface="+mj-cs"/>
        </a:defRPr>
      </a:lvl1pPr>
    </p:titleStyle>
    <p:bodyStyle>
      <a:lvl1pPr marL="216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800" kern="1200">
          <a:solidFill>
            <a:schemeClr val="tx1"/>
          </a:solidFill>
          <a:latin typeface="+mn-lt"/>
          <a:ea typeface="+mn-ea"/>
          <a:cs typeface="+mn-cs"/>
        </a:defRPr>
      </a:lvl1pPr>
      <a:lvl2pPr marL="432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3pPr>
      <a:lvl4pPr marL="864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4pPr>
      <a:lvl5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5pPr>
      <a:lvl6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6pPr>
      <a:lvl7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7pPr>
      <a:lvl8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8pPr>
      <a:lvl9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39" userDrawn="1">
          <p15:clr>
            <a:srgbClr val="F26B43"/>
          </p15:clr>
        </p15:guide>
        <p15:guide id="4" orient="horz" pos="3804" userDrawn="1">
          <p15:clr>
            <a:srgbClr val="F26B43"/>
          </p15:clr>
        </p15:guide>
        <p15:guide id="5" pos="767" userDrawn="1">
          <p15:clr>
            <a:srgbClr val="A4A3A4"/>
          </p15:clr>
        </p15:guide>
        <p15:guide id="6" pos="937" userDrawn="1">
          <p15:clr>
            <a:srgbClr val="A4A3A4"/>
          </p15:clr>
        </p15:guide>
        <p15:guide id="7" pos="1365" userDrawn="1">
          <p15:clr>
            <a:srgbClr val="A4A3A4"/>
          </p15:clr>
        </p15:guide>
        <p15:guide id="8" pos="1535" userDrawn="1">
          <p15:clr>
            <a:srgbClr val="A4A3A4"/>
          </p15:clr>
        </p15:guide>
        <p15:guide id="9" pos="1962" userDrawn="1">
          <p15:clr>
            <a:srgbClr val="A4A3A4"/>
          </p15:clr>
        </p15:guide>
        <p15:guide id="10" pos="2132" userDrawn="1">
          <p15:clr>
            <a:srgbClr val="A4A3A4"/>
          </p15:clr>
        </p15:guide>
        <p15:guide id="11" pos="2560" userDrawn="1">
          <p15:clr>
            <a:srgbClr val="A4A3A4"/>
          </p15:clr>
        </p15:guide>
        <p15:guide id="12" pos="2730" userDrawn="1">
          <p15:clr>
            <a:srgbClr val="A4A3A4"/>
          </p15:clr>
        </p15:guide>
        <p15:guide id="13" pos="3157" userDrawn="1">
          <p15:clr>
            <a:srgbClr val="A4A3A4"/>
          </p15:clr>
        </p15:guide>
        <p15:guide id="14" pos="3327" userDrawn="1">
          <p15:clr>
            <a:srgbClr val="A4A3A4"/>
          </p15:clr>
        </p15:guide>
        <p15:guide id="15" pos="3754" userDrawn="1">
          <p15:clr>
            <a:srgbClr val="A4A3A4"/>
          </p15:clr>
        </p15:guide>
        <p15:guide id="16" pos="3925" userDrawn="1">
          <p15:clr>
            <a:srgbClr val="A4A3A4"/>
          </p15:clr>
        </p15:guide>
        <p15:guide id="17" pos="4352" userDrawn="1">
          <p15:clr>
            <a:srgbClr val="A4A3A4"/>
          </p15:clr>
        </p15:guide>
        <p15:guide id="18" pos="4522" userDrawn="1">
          <p15:clr>
            <a:srgbClr val="A4A3A4"/>
          </p15:clr>
        </p15:guide>
        <p15:guide id="19" pos="4949" userDrawn="1">
          <p15:clr>
            <a:srgbClr val="A4A3A4"/>
          </p15:clr>
        </p15:guide>
        <p15:guide id="20" pos="5120" userDrawn="1">
          <p15:clr>
            <a:srgbClr val="A4A3A4"/>
          </p15:clr>
        </p15:guide>
        <p15:guide id="21" pos="5547" userDrawn="1">
          <p15:clr>
            <a:srgbClr val="A4A3A4"/>
          </p15:clr>
        </p15:guide>
        <p15:guide id="22" pos="5717" userDrawn="1">
          <p15:clr>
            <a:srgbClr val="A4A3A4"/>
          </p15:clr>
        </p15:guide>
        <p15:guide id="23" pos="6144" userDrawn="1">
          <p15:clr>
            <a:srgbClr val="A4A3A4"/>
          </p15:clr>
        </p15:guide>
        <p15:guide id="24" pos="6314" userDrawn="1">
          <p15:clr>
            <a:srgbClr val="A4A3A4"/>
          </p15:clr>
        </p15:guide>
        <p15:guide id="25" pos="6742" userDrawn="1">
          <p15:clr>
            <a:srgbClr val="A4A3A4"/>
          </p15:clr>
        </p15:guide>
        <p15:guide id="26" pos="6912" userDrawn="1">
          <p15:clr>
            <a:srgbClr val="A4A3A4"/>
          </p15:clr>
        </p15:guide>
        <p15:guide id="27" orient="horz" pos="1216" userDrawn="1">
          <p15:clr>
            <a:srgbClr val="F26B43"/>
          </p15:clr>
        </p15:guide>
        <p15:guide id="28" pos="340" userDrawn="1">
          <p15:clr>
            <a:srgbClr val="F26B43"/>
          </p15:clr>
        </p15:guide>
        <p15:guide id="29" orient="horz" pos="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3.xml"/><Relationship Id="rId1" Type="http://schemas.openxmlformats.org/officeDocument/2006/relationships/customXml" Target="../../customXml/item1.xml"/><Relationship Id="rId5" Type="http://schemas.openxmlformats.org/officeDocument/2006/relationships/image" Target="../media/image1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hyperlink" Target="https://hms.veidekke.se/se-filmerna-har/"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104767D-9847-D583-8473-2659BDEBA638}"/>
              </a:ext>
            </a:extLst>
          </p:cNvPr>
          <p:cNvSpPr>
            <a:spLocks noGrp="1"/>
          </p:cNvSpPr>
          <p:nvPr>
            <p:ph type="sldNum" sz="quarter" idx="22"/>
          </p:nvPr>
        </p:nvSpPr>
        <p:spPr>
          <a:xfrm>
            <a:off x="0" y="6858000"/>
            <a:ext cx="0" cy="0"/>
          </a:xfrm>
        </p:spPr>
        <p:txBody>
          <a:bodyPr/>
          <a:lstStyle/>
          <a:p>
            <a:fld id="{24C8C45C-947F-4981-8B3F-4F32E973C901}" type="slidenum">
              <a:rPr lang="nb-NO" smtClean="0"/>
              <a:pPr/>
              <a:t>1</a:t>
            </a:fld>
            <a:endParaRPr lang="nb-NO"/>
          </a:p>
        </p:txBody>
      </p:sp>
      <p:sp>
        <p:nvSpPr>
          <p:cNvPr id="5" name="Title 4">
            <a:extLst>
              <a:ext uri="{FF2B5EF4-FFF2-40B4-BE49-F238E27FC236}">
                <a16:creationId xmlns:a16="http://schemas.microsoft.com/office/drawing/2014/main" id="{5E79E92A-B137-9834-C6B1-8CA7BBCB800F}"/>
              </a:ext>
            </a:extLst>
          </p:cNvPr>
          <p:cNvSpPr>
            <a:spLocks noGrp="1"/>
          </p:cNvSpPr>
          <p:nvPr>
            <p:ph type="title"/>
          </p:nvPr>
        </p:nvSpPr>
        <p:spPr>
          <a:xfrm>
            <a:off x="759600" y="2268000"/>
            <a:ext cx="5001120" cy="2037600"/>
          </a:xfrm>
        </p:spPr>
        <p:txBody>
          <a:bodyPr/>
          <a:lstStyle/>
          <a:p>
            <a:r>
              <a:rPr lang="nb-NO" sz="2400"/>
              <a:t>Veidekkes HMS-</a:t>
            </a:r>
            <a:r>
              <a:rPr lang="nb-NO" sz="2400" err="1"/>
              <a:t>vecka</a:t>
            </a:r>
            <a:r>
              <a:rPr lang="nb-NO" sz="2400"/>
              <a:t> 2026:</a:t>
            </a:r>
            <a:br>
              <a:rPr lang="nb-NO" sz="2800"/>
            </a:br>
            <a:br>
              <a:rPr lang="nb-NO" sz="2800"/>
            </a:br>
            <a:r>
              <a:rPr lang="nb-NO" b="1"/>
              <a:t>«Det </a:t>
            </a:r>
            <a:r>
              <a:rPr lang="nb-NO" b="1" err="1"/>
              <a:t>är</a:t>
            </a:r>
            <a:r>
              <a:rPr lang="nb-NO" b="1"/>
              <a:t> </a:t>
            </a:r>
            <a:r>
              <a:rPr lang="nb-NO" b="1" err="1"/>
              <a:t>lagarbete</a:t>
            </a:r>
            <a:r>
              <a:rPr lang="nb-NO" b="1"/>
              <a:t> att </a:t>
            </a:r>
            <a:r>
              <a:rPr lang="nb-NO" b="1" err="1"/>
              <a:t>reducera</a:t>
            </a:r>
            <a:r>
              <a:rPr lang="nb-NO" b="1"/>
              <a:t> risk»</a:t>
            </a:r>
          </a:p>
        </p:txBody>
      </p:sp>
      <p:sp>
        <p:nvSpPr>
          <p:cNvPr id="12" name="Text Placeholder 11">
            <a:extLst>
              <a:ext uri="{FF2B5EF4-FFF2-40B4-BE49-F238E27FC236}">
                <a16:creationId xmlns:a16="http://schemas.microsoft.com/office/drawing/2014/main" id="{0BA49A10-DE27-F396-3B2F-EF6637FE5F84}"/>
              </a:ext>
            </a:extLst>
          </p:cNvPr>
          <p:cNvSpPr>
            <a:spLocks noGrp="1"/>
          </p:cNvSpPr>
          <p:nvPr>
            <p:ph type="body" sz="quarter" idx="25"/>
          </p:nvPr>
        </p:nvSpPr>
        <p:spPr/>
        <p:txBody>
          <a:bodyPr/>
          <a:lstStyle/>
          <a:p>
            <a:endParaRPr lang="nb-NO"/>
          </a:p>
        </p:txBody>
      </p:sp>
      <p:sp>
        <p:nvSpPr>
          <p:cNvPr id="7" name="Text Placeholder 6">
            <a:extLst>
              <a:ext uri="{FF2B5EF4-FFF2-40B4-BE49-F238E27FC236}">
                <a16:creationId xmlns:a16="http://schemas.microsoft.com/office/drawing/2014/main" id="{04F2596D-1178-6CFC-F7B2-6ED3A62F5B16}"/>
              </a:ext>
            </a:extLst>
          </p:cNvPr>
          <p:cNvSpPr>
            <a:spLocks noGrp="1"/>
          </p:cNvSpPr>
          <p:nvPr>
            <p:ph type="body" sz="quarter" idx="19"/>
          </p:nvPr>
        </p:nvSpPr>
        <p:spPr/>
        <p:txBody>
          <a:bodyPr/>
          <a:lstStyle/>
          <a:p>
            <a:endParaRPr lang="nb-NO"/>
          </a:p>
        </p:txBody>
      </p:sp>
      <p:pic>
        <p:nvPicPr>
          <p:cNvPr id="11" name="Plassholder for bilde 10">
            <a:extLst>
              <a:ext uri="{FF2B5EF4-FFF2-40B4-BE49-F238E27FC236}">
                <a16:creationId xmlns:a16="http://schemas.microsoft.com/office/drawing/2014/main" id="{FBDAB000-55DB-E361-59BA-A1EDA224F5E5}"/>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5281613" y="5938"/>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rgbClr val="FFFFFF">
              <a:lumMod val="85000"/>
            </a:srgbClr>
          </a:solidFill>
        </p:spPr>
      </p:pic>
    </p:spTree>
    <p:custDataLst>
      <p:custData r:id="rId1"/>
      <p:custData r:id="rId2"/>
    </p:custDataLst>
    <p:extLst>
      <p:ext uri="{BB962C8B-B14F-4D97-AF65-F5344CB8AC3E}">
        <p14:creationId xmlns:p14="http://schemas.microsoft.com/office/powerpoint/2010/main" val="16707471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8BBDE7-D626-9D39-F8A0-8E4DAC82E79E}"/>
              </a:ext>
            </a:extLst>
          </p:cNvPr>
          <p:cNvSpPr>
            <a:spLocks noGrp="1"/>
          </p:cNvSpPr>
          <p:nvPr>
            <p:ph type="title"/>
          </p:nvPr>
        </p:nvSpPr>
        <p:spPr/>
        <p:txBody>
          <a:bodyPr/>
          <a:lstStyle/>
          <a:p>
            <a:r>
              <a:rPr lang="nb-NO" err="1"/>
              <a:t>Reflektionsuppgifter</a:t>
            </a:r>
            <a:r>
              <a:rPr lang="nb-NO"/>
              <a:t> efter </a:t>
            </a:r>
            <a:r>
              <a:rPr lang="nb-NO" err="1"/>
              <a:t>filmerna</a:t>
            </a:r>
            <a:endParaRPr lang="nb-NO"/>
          </a:p>
        </p:txBody>
      </p:sp>
      <p:sp>
        <p:nvSpPr>
          <p:cNvPr id="3" name="Undertittel 2">
            <a:extLst>
              <a:ext uri="{FF2B5EF4-FFF2-40B4-BE49-F238E27FC236}">
                <a16:creationId xmlns:a16="http://schemas.microsoft.com/office/drawing/2014/main" id="{5EB89E85-BCFB-F3DB-B957-5063778AF51E}"/>
              </a:ext>
            </a:extLst>
          </p:cNvPr>
          <p:cNvSpPr>
            <a:spLocks noGrp="1"/>
          </p:cNvSpPr>
          <p:nvPr>
            <p:ph type="subTitle" idx="13"/>
          </p:nvPr>
        </p:nvSpPr>
        <p:spPr/>
        <p:txBody>
          <a:bodyPr/>
          <a:lstStyle/>
          <a:p>
            <a:r>
              <a:rPr lang="sv-SE" sz="2000">
                <a:solidFill>
                  <a:srgbClr val="380016"/>
                </a:solidFill>
                <a:uFill>
                  <a:solidFill>
                    <a:prstClr val="black">
                      <a:alpha val="0"/>
                    </a:prstClr>
                  </a:solidFill>
                </a:uFill>
                <a:ea typeface="Veidekke Favorit Offc"/>
                <a:cs typeface="Veidekke Favorit Offc"/>
              </a:rPr>
              <a:t>Genomför reflektionsuppgifterna i mindre grupper. Gå ihop två och två eller tre och tre. Diskutera därefter svaren i plenum.</a:t>
            </a:r>
            <a:endParaRPr lang="nb-NO">
              <a:solidFill>
                <a:schemeClr val="tx2"/>
              </a:solidFill>
            </a:endParaRPr>
          </a:p>
          <a:p>
            <a:endParaRPr lang="nb-NO"/>
          </a:p>
        </p:txBody>
      </p:sp>
      <p:sp>
        <p:nvSpPr>
          <p:cNvPr id="4" name="Plassholder for innhold 3">
            <a:extLst>
              <a:ext uri="{FF2B5EF4-FFF2-40B4-BE49-F238E27FC236}">
                <a16:creationId xmlns:a16="http://schemas.microsoft.com/office/drawing/2014/main" id="{5B3F834E-D8FF-A1E2-14F3-6DF162650DCA}"/>
              </a:ext>
            </a:extLst>
          </p:cNvPr>
          <p:cNvSpPr>
            <a:spLocks noGrp="1"/>
          </p:cNvSpPr>
          <p:nvPr>
            <p:ph sz="quarter" idx="14"/>
          </p:nvPr>
        </p:nvSpPr>
        <p:spPr/>
        <p:txBody>
          <a:bodyPr/>
          <a:lstStyle/>
          <a:p>
            <a:pPr marL="342900" lvl="0" indent="-342900" fontAlgn="base">
              <a:buFont typeface="+mj-lt"/>
              <a:buAutoNum type="arabicPeriod"/>
            </a:pPr>
            <a:r>
              <a:rPr lang="sv-SE"/>
              <a:t>Vad betyder lagarbete för dig?</a:t>
            </a:r>
          </a:p>
          <a:p>
            <a:pPr marL="342900" lvl="0" indent="-342900" fontAlgn="base">
              <a:buFont typeface="+mj-lt"/>
              <a:buAutoNum type="arabicPeriod"/>
            </a:pPr>
            <a:endParaRPr lang="sv-SE"/>
          </a:p>
          <a:p>
            <a:pPr marL="342900" lvl="0" indent="-342900" fontAlgn="base">
              <a:buFont typeface="+mj-lt"/>
              <a:buAutoNum type="arabicPeriod"/>
            </a:pPr>
            <a:r>
              <a:rPr lang="sv-SE"/>
              <a:t>Vilka kan orsakerna vara till att lagarbete inte fungerar tillräckligt bra?</a:t>
            </a:r>
          </a:p>
          <a:p>
            <a:pPr marL="342900" lvl="0" indent="-342900" fontAlgn="base">
              <a:buFont typeface="+mj-lt"/>
              <a:buAutoNum type="arabicPeriod"/>
            </a:pPr>
            <a:endParaRPr lang="sv-SE"/>
          </a:p>
          <a:p>
            <a:pPr marL="342900" lvl="0" indent="-342900" fontAlgn="base">
              <a:buFont typeface="+mj-lt"/>
              <a:buAutoNum type="arabicPeriod"/>
            </a:pPr>
            <a:r>
              <a:rPr lang="sv-SE"/>
              <a:t>Lagarbete kan ske både inom ett enskilt arbetslag och mellan olika roller och aktörer, och över flera år. Hur kan du bidra till att säkerställa delaktighet och erfarenhetsöverföring genom hela värdekedjan, från planering till genomförande?</a:t>
            </a:r>
          </a:p>
          <a:p>
            <a:pPr marL="342900" lvl="0" indent="-342900" fontAlgn="base">
              <a:buFont typeface="+mj-lt"/>
              <a:buAutoNum type="arabicPeriod"/>
            </a:pPr>
            <a:endParaRPr lang="sv-SE"/>
          </a:p>
          <a:p>
            <a:pPr marL="342900" lvl="0" indent="-342900" fontAlgn="base">
              <a:buFont typeface="+mj-lt"/>
              <a:buAutoNum type="arabicPeriod"/>
            </a:pPr>
            <a:r>
              <a:rPr lang="sv-SE"/>
              <a:t>Vilka konkreta förbättringsåtgärder kan du börja med redan idag?</a:t>
            </a:r>
            <a:endParaRPr lang="en-US"/>
          </a:p>
          <a:p>
            <a:pPr marL="342900" lvl="0" indent="-342900" fontAlgn="base">
              <a:buFont typeface="+mj-lt"/>
              <a:buAutoNum type="arabicPeriod"/>
            </a:pPr>
            <a:endParaRPr lang="nb-NO"/>
          </a:p>
        </p:txBody>
      </p:sp>
      <p:sp>
        <p:nvSpPr>
          <p:cNvPr id="5" name="Plassholder for lysbildenummer 4">
            <a:extLst>
              <a:ext uri="{FF2B5EF4-FFF2-40B4-BE49-F238E27FC236}">
                <a16:creationId xmlns:a16="http://schemas.microsoft.com/office/drawing/2014/main" id="{A2AE3D1E-AF7B-F14F-6ADD-CAC6285E09DD}"/>
              </a:ext>
            </a:extLst>
          </p:cNvPr>
          <p:cNvSpPr>
            <a:spLocks noGrp="1"/>
          </p:cNvSpPr>
          <p:nvPr>
            <p:ph type="sldNum" sz="quarter" idx="17"/>
          </p:nvPr>
        </p:nvSpPr>
        <p:spPr/>
        <p:txBody>
          <a:bodyPr/>
          <a:lstStyle/>
          <a:p>
            <a:fld id="{24C8C45C-947F-4981-8B3F-4F32E973C901}" type="slidenum">
              <a:rPr lang="nb-NO" smtClean="0"/>
              <a:pPr/>
              <a:t>10</a:t>
            </a:fld>
            <a:endParaRPr lang="nb-NO"/>
          </a:p>
        </p:txBody>
      </p:sp>
    </p:spTree>
    <p:extLst>
      <p:ext uri="{BB962C8B-B14F-4D97-AF65-F5344CB8AC3E}">
        <p14:creationId xmlns:p14="http://schemas.microsoft.com/office/powerpoint/2010/main" val="31208920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1DD49-DD52-BF55-BDAB-4E6D23D1C321}"/>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E9A6426B-4830-D660-9FCD-08BA5CB4A3C7}"/>
              </a:ext>
            </a:extLst>
          </p:cNvPr>
          <p:cNvSpPr>
            <a:spLocks noGrp="1"/>
          </p:cNvSpPr>
          <p:nvPr>
            <p:ph type="sldNum" sz="quarter" idx="22"/>
          </p:nvPr>
        </p:nvSpPr>
        <p:spPr/>
        <p:txBody>
          <a:bodyPr/>
          <a:lstStyle/>
          <a:p>
            <a:fld id="{24C8C45C-947F-4981-8B3F-4F32E973C901}" type="slidenum">
              <a:rPr lang="nb-NO" smtClean="0"/>
              <a:pPr/>
              <a:t>11</a:t>
            </a:fld>
            <a:endParaRPr lang="nb-NO"/>
          </a:p>
        </p:txBody>
      </p:sp>
      <p:sp>
        <p:nvSpPr>
          <p:cNvPr id="3" name="Tittel 2">
            <a:extLst>
              <a:ext uri="{FF2B5EF4-FFF2-40B4-BE49-F238E27FC236}">
                <a16:creationId xmlns:a16="http://schemas.microsoft.com/office/drawing/2014/main" id="{E919AD6D-29FA-3597-2485-417676162F74}"/>
              </a:ext>
            </a:extLst>
          </p:cNvPr>
          <p:cNvSpPr>
            <a:spLocks noGrp="1"/>
          </p:cNvSpPr>
          <p:nvPr>
            <p:ph type="title"/>
          </p:nvPr>
        </p:nvSpPr>
        <p:spPr/>
        <p:txBody>
          <a:bodyPr/>
          <a:lstStyle/>
          <a:p>
            <a:r>
              <a:rPr lang="nb-NO" err="1"/>
              <a:t>Läs</a:t>
            </a:r>
            <a:r>
              <a:rPr lang="nb-NO"/>
              <a:t> mer på hms.veidekke.se</a:t>
            </a:r>
          </a:p>
        </p:txBody>
      </p:sp>
    </p:spTree>
    <p:extLst>
      <p:ext uri="{BB962C8B-B14F-4D97-AF65-F5344CB8AC3E}">
        <p14:creationId xmlns:p14="http://schemas.microsoft.com/office/powerpoint/2010/main" val="3104549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765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A3FCB8-F166-0861-245E-01FA9AB9E4C5}"/>
              </a:ext>
            </a:extLst>
          </p:cNvPr>
          <p:cNvSpPr>
            <a:spLocks noGrp="1"/>
          </p:cNvSpPr>
          <p:nvPr>
            <p:ph type="title"/>
          </p:nvPr>
        </p:nvSpPr>
        <p:spPr>
          <a:xfrm>
            <a:off x="1486800" y="1404287"/>
            <a:ext cx="9770480" cy="1065600"/>
          </a:xfrm>
        </p:spPr>
        <p:txBody>
          <a:bodyPr/>
          <a:lstStyle/>
          <a:p>
            <a:r>
              <a:rPr lang="nb-NO"/>
              <a:t>Vad </a:t>
            </a:r>
            <a:r>
              <a:rPr lang="nb-NO" err="1"/>
              <a:t>är</a:t>
            </a:r>
            <a:r>
              <a:rPr lang="nb-NO"/>
              <a:t> Veidekkes HMS-</a:t>
            </a:r>
            <a:r>
              <a:rPr lang="nb-NO" err="1"/>
              <a:t>vecka</a:t>
            </a:r>
            <a:r>
              <a:rPr lang="nb-NO"/>
              <a:t>?</a:t>
            </a:r>
          </a:p>
        </p:txBody>
      </p:sp>
      <p:sp>
        <p:nvSpPr>
          <p:cNvPr id="3" name="Plassholder for innhold 2">
            <a:extLst>
              <a:ext uri="{FF2B5EF4-FFF2-40B4-BE49-F238E27FC236}">
                <a16:creationId xmlns:a16="http://schemas.microsoft.com/office/drawing/2014/main" id="{F77EBEDA-CEF5-1BE2-D2C3-D072FCDE6EDC}"/>
              </a:ext>
            </a:extLst>
          </p:cNvPr>
          <p:cNvSpPr>
            <a:spLocks noGrp="1"/>
          </p:cNvSpPr>
          <p:nvPr>
            <p:ph sz="quarter" idx="14"/>
          </p:nvPr>
        </p:nvSpPr>
        <p:spPr/>
        <p:txBody>
          <a:bodyPr/>
          <a:lstStyle/>
          <a:p>
            <a:r>
              <a:rPr lang="sv-SE"/>
              <a:t>Veidekkes HMS-vecka är ett årligt arrangemang där vi sätter frågor som rör hälsa, arbetsmiljö och säkerhet (HMS) i fokus.</a:t>
            </a:r>
          </a:p>
          <a:p>
            <a:r>
              <a:rPr lang="sv-SE"/>
              <a:t>Syftet är att bidra till att Veidekke är en trygg och hälsofrämjande arbetsplats.</a:t>
            </a:r>
          </a:p>
          <a:p>
            <a:r>
              <a:rPr lang="sv-SE"/>
              <a:t>Varje år tar Veidekkekoncernen fram en kampanj i samband med HMS-veckan, med ett gemensamt upplägg för genomförande i hela Veidekke.</a:t>
            </a:r>
          </a:p>
          <a:p>
            <a:r>
              <a:rPr lang="sv-SE"/>
              <a:t>Den här PowerPoint-presentationen kan användas vid genomförandet av sådana aktiviteter på projekt och kontor.</a:t>
            </a:r>
          </a:p>
          <a:p>
            <a:endParaRPr lang="sv-SE"/>
          </a:p>
          <a:p>
            <a:endParaRPr lang="nb-NO"/>
          </a:p>
        </p:txBody>
      </p:sp>
      <p:sp>
        <p:nvSpPr>
          <p:cNvPr id="4" name="Plassholder for lysbildenummer 3">
            <a:extLst>
              <a:ext uri="{FF2B5EF4-FFF2-40B4-BE49-F238E27FC236}">
                <a16:creationId xmlns:a16="http://schemas.microsoft.com/office/drawing/2014/main" id="{0BDAA9BC-78F7-4C5F-B45E-33368FAEB316}"/>
              </a:ext>
            </a:extLst>
          </p:cNvPr>
          <p:cNvSpPr>
            <a:spLocks noGrp="1"/>
          </p:cNvSpPr>
          <p:nvPr>
            <p:ph type="sldNum" sz="quarter" idx="18"/>
          </p:nvPr>
        </p:nvSpPr>
        <p:spPr/>
        <p:txBody>
          <a:bodyPr/>
          <a:lstStyle/>
          <a:p>
            <a:fld id="{24C8C45C-947F-4981-8B3F-4F32E973C901}" type="slidenum">
              <a:rPr lang="nb-NO" smtClean="0"/>
              <a:pPr/>
              <a:t>2</a:t>
            </a:fld>
            <a:endParaRPr lang="nb-NO"/>
          </a:p>
        </p:txBody>
      </p:sp>
    </p:spTree>
    <p:extLst>
      <p:ext uri="{BB962C8B-B14F-4D97-AF65-F5344CB8AC3E}">
        <p14:creationId xmlns:p14="http://schemas.microsoft.com/office/powerpoint/2010/main" val="1727188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3">
            <a:extLst>
              <a:ext uri="{FF2B5EF4-FFF2-40B4-BE49-F238E27FC236}">
                <a16:creationId xmlns:a16="http://schemas.microsoft.com/office/drawing/2014/main" id="{2A19D43F-5296-8BC8-3DF8-5C17635E6B97}"/>
              </a:ext>
            </a:extLst>
          </p:cNvPr>
          <p:cNvSpPr>
            <a:spLocks noGrp="1"/>
          </p:cNvSpPr>
          <p:nvPr>
            <p:ph sz="quarter" idx="14"/>
          </p:nvPr>
        </p:nvSpPr>
        <p:spPr/>
        <p:txBody>
          <a:bodyPr/>
          <a:lstStyle/>
          <a:p>
            <a:pPr marL="342900" lvl="0" indent="-342900">
              <a:buFont typeface="+mj-lt"/>
              <a:buAutoNum type="arabicPeriod"/>
              <a:tabLst>
                <a:tab pos="457200" algn="l"/>
              </a:tabLst>
            </a:pPr>
            <a:r>
              <a:rPr lang="sv-SE">
                <a:solidFill>
                  <a:srgbClr val="000000"/>
                </a:solidFill>
                <a:uFill>
                  <a:solidFill>
                    <a:prstClr val="black">
                      <a:alpha val="0"/>
                    </a:prstClr>
                  </a:solidFill>
                </a:uFill>
                <a:ea typeface="Veidekke Favorit Offc"/>
                <a:cs typeface="Veidekke Favorit Offc"/>
              </a:rPr>
              <a:t>Kort introduktion till årets tema, använd gärna den här PowerPoint-presentationen</a:t>
            </a:r>
          </a:p>
          <a:p>
            <a:pPr marL="342900" lvl="0" indent="-342900">
              <a:buFont typeface="+mj-lt"/>
              <a:buAutoNum type="arabicPeriod"/>
              <a:tabLst>
                <a:tab pos="457200" algn="l"/>
              </a:tabLst>
            </a:pPr>
            <a:endParaRPr lang="sv-SE" kern="10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sv-SE" kern="100">
                <a:ea typeface="Calibri" panose="020F0502020204030204" pitchFamily="34" charset="0"/>
                <a:cs typeface="Times New Roman" panose="02020603050405020304" pitchFamily="18" charset="0"/>
              </a:rPr>
              <a:t>Visa årets tre filmer för HMS-veckan på storbildsskärm eller via mobiltelefon.</a:t>
            </a:r>
          </a:p>
          <a:p>
            <a:pPr marL="342900" lvl="0" indent="-342900">
              <a:buFont typeface="+mj-lt"/>
              <a:buAutoNum type="arabicPeriod"/>
              <a:tabLst>
                <a:tab pos="457200" algn="l"/>
              </a:tabLst>
            </a:pPr>
            <a:endParaRPr lang="sv-SE" kern="10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sv-SE" kern="100">
                <a:ea typeface="Calibri" panose="020F0502020204030204" pitchFamily="34" charset="0"/>
                <a:cs typeface="Times New Roman" panose="02020603050405020304" pitchFamily="18" charset="0"/>
              </a:rPr>
              <a:t>Genomför reflektionsuppgifterna i mindre grupper. </a:t>
            </a:r>
            <a:r>
              <a:rPr lang="sv-SE">
                <a:solidFill>
                  <a:srgbClr val="000000"/>
                </a:solidFill>
                <a:uFill>
                  <a:solidFill>
                    <a:prstClr val="black">
                      <a:alpha val="0"/>
                    </a:prstClr>
                  </a:solidFill>
                </a:uFill>
                <a:ea typeface="Veidekke Favorit Offc"/>
                <a:cs typeface="Veidekke Favorit Offc"/>
              </a:rPr>
              <a:t>Gå ihop två och två eller tre och tre. Diskutera därefter svaren i plenum. Avsätt tillräckligt med tid.</a:t>
            </a:r>
          </a:p>
          <a:p>
            <a:pPr marL="342900" lvl="0" indent="-342900">
              <a:buFont typeface="+mj-lt"/>
              <a:buAutoNum type="arabicPeriod"/>
              <a:tabLst>
                <a:tab pos="457200" algn="l"/>
              </a:tabLst>
            </a:pPr>
            <a:endParaRPr lang="sv-SE" kern="100">
              <a:ea typeface="Calibri" panose="020F0502020204030204" pitchFamily="34" charset="0"/>
              <a:cs typeface="Times New Roman" panose="02020603050405020304" pitchFamily="18" charset="0"/>
            </a:endParaRPr>
          </a:p>
          <a:p>
            <a:pPr marL="0" lvl="0" indent="0">
              <a:buNone/>
              <a:tabLst>
                <a:tab pos="457200" algn="l"/>
              </a:tabLst>
            </a:pPr>
            <a:r>
              <a:rPr lang="sv-SE" kern="100">
                <a:ea typeface="Calibri" panose="020F0502020204030204" pitchFamily="34" charset="0"/>
                <a:cs typeface="Times New Roman" panose="02020603050405020304" pitchFamily="18" charset="0"/>
              </a:rPr>
              <a:t>Det gemensamma programmet tar 45-60 minuter att genomföra.</a:t>
            </a:r>
            <a:r>
              <a:rPr lang="nb-NO" kern="100">
                <a:ea typeface="Calibri" panose="020F0502020204030204" pitchFamily="34" charset="0"/>
                <a:cs typeface="Times New Roman" panose="02020603050405020304" pitchFamily="18" charset="0"/>
              </a:rPr>
              <a:t> </a:t>
            </a:r>
          </a:p>
          <a:p>
            <a:endParaRPr lang="nb-NO"/>
          </a:p>
          <a:p>
            <a:endParaRPr lang="nb-NO"/>
          </a:p>
        </p:txBody>
      </p:sp>
      <p:sp>
        <p:nvSpPr>
          <p:cNvPr id="6" name="Plassholder for lysbildenummer 5">
            <a:extLst>
              <a:ext uri="{FF2B5EF4-FFF2-40B4-BE49-F238E27FC236}">
                <a16:creationId xmlns:a16="http://schemas.microsoft.com/office/drawing/2014/main" id="{CAFFD8E8-337D-EC7B-19A8-D7B34E41602E}"/>
              </a:ext>
            </a:extLst>
          </p:cNvPr>
          <p:cNvSpPr>
            <a:spLocks noGrp="1"/>
          </p:cNvSpPr>
          <p:nvPr>
            <p:ph type="sldNum" sz="quarter" idx="21"/>
          </p:nvPr>
        </p:nvSpPr>
        <p:spPr/>
        <p:txBody>
          <a:bodyPr/>
          <a:lstStyle/>
          <a:p>
            <a:fld id="{24C8C45C-947F-4981-8B3F-4F32E973C901}" type="slidenum">
              <a:rPr lang="nb-NO" smtClean="0"/>
              <a:pPr/>
              <a:t>3</a:t>
            </a:fld>
            <a:endParaRPr lang="nb-NO"/>
          </a:p>
        </p:txBody>
      </p:sp>
      <p:sp>
        <p:nvSpPr>
          <p:cNvPr id="7" name="Tittel 6">
            <a:extLst>
              <a:ext uri="{FF2B5EF4-FFF2-40B4-BE49-F238E27FC236}">
                <a16:creationId xmlns:a16="http://schemas.microsoft.com/office/drawing/2014/main" id="{28255D53-EE34-3FA6-FDB8-A03D3E833E68}"/>
              </a:ext>
            </a:extLst>
          </p:cNvPr>
          <p:cNvSpPr>
            <a:spLocks noGrp="1"/>
          </p:cNvSpPr>
          <p:nvPr>
            <p:ph type="title"/>
          </p:nvPr>
        </p:nvSpPr>
        <p:spPr>
          <a:xfrm>
            <a:off x="539998" y="554400"/>
            <a:ext cx="5652522" cy="1065600"/>
          </a:xfrm>
        </p:spPr>
        <p:txBody>
          <a:bodyPr/>
          <a:lstStyle/>
          <a:p>
            <a:r>
              <a:rPr lang="sv-SE" sz="3200"/>
              <a:t>Hur genomförs det gemensamma programmet?</a:t>
            </a:r>
          </a:p>
        </p:txBody>
      </p:sp>
      <p:pic>
        <p:nvPicPr>
          <p:cNvPr id="8" name="Plassholder for bilde 7">
            <a:extLst>
              <a:ext uri="{FF2B5EF4-FFF2-40B4-BE49-F238E27FC236}">
                <a16:creationId xmlns:a16="http://schemas.microsoft.com/office/drawing/2014/main" id="{3A011CF4-C650-E945-CBE4-0BD1E0126300}"/>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l="11" r="159"/>
          <a:stretch>
            <a:fillRect/>
          </a:stretch>
        </p:blipFill>
        <p:spPr>
          <a:xfrm>
            <a:off x="6234214" y="0"/>
            <a:ext cx="4890985" cy="6858000"/>
          </a:xfrm>
          <a:prstGeom prst="rect">
            <a:avLst/>
          </a:prstGeom>
          <a:solidFill>
            <a:srgbClr val="DADADA"/>
          </a:solidFill>
        </p:spPr>
      </p:pic>
    </p:spTree>
    <p:extLst>
      <p:ext uri="{BB962C8B-B14F-4D97-AF65-F5344CB8AC3E}">
        <p14:creationId xmlns:p14="http://schemas.microsoft.com/office/powerpoint/2010/main" val="33451863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88F127-E919-7E67-2F58-BFAE481A95A9}"/>
              </a:ext>
            </a:extLst>
          </p:cNvPr>
          <p:cNvSpPr>
            <a:spLocks noGrp="1"/>
          </p:cNvSpPr>
          <p:nvPr>
            <p:ph type="title"/>
          </p:nvPr>
        </p:nvSpPr>
        <p:spPr/>
        <p:txBody>
          <a:bodyPr/>
          <a:lstStyle/>
          <a:p>
            <a:r>
              <a:rPr lang="nb-NO"/>
              <a:t>Veidekkes HMS-</a:t>
            </a:r>
            <a:r>
              <a:rPr lang="nb-NO" err="1"/>
              <a:t>vecka</a:t>
            </a:r>
            <a:r>
              <a:rPr lang="nb-NO"/>
              <a:t> 2026</a:t>
            </a:r>
          </a:p>
        </p:txBody>
      </p:sp>
      <p:sp>
        <p:nvSpPr>
          <p:cNvPr id="3" name="Undertittel 2">
            <a:extLst>
              <a:ext uri="{FF2B5EF4-FFF2-40B4-BE49-F238E27FC236}">
                <a16:creationId xmlns:a16="http://schemas.microsoft.com/office/drawing/2014/main" id="{8880F818-9A2C-47FB-9C02-AF15B31864DB}"/>
              </a:ext>
            </a:extLst>
          </p:cNvPr>
          <p:cNvSpPr>
            <a:spLocks noGrp="1"/>
          </p:cNvSpPr>
          <p:nvPr>
            <p:ph type="subTitle" idx="13"/>
          </p:nvPr>
        </p:nvSpPr>
        <p:spPr/>
        <p:txBody>
          <a:bodyPr/>
          <a:lstStyle/>
          <a:p>
            <a:r>
              <a:rPr lang="sv-SE"/>
              <a:t>Vad är nytt i år?</a:t>
            </a:r>
          </a:p>
        </p:txBody>
      </p:sp>
      <p:sp>
        <p:nvSpPr>
          <p:cNvPr id="4" name="Plassholder for innhold 3">
            <a:extLst>
              <a:ext uri="{FF2B5EF4-FFF2-40B4-BE49-F238E27FC236}">
                <a16:creationId xmlns:a16="http://schemas.microsoft.com/office/drawing/2014/main" id="{44469DF0-BD78-56DB-E974-FD9C4DE35B53}"/>
              </a:ext>
            </a:extLst>
          </p:cNvPr>
          <p:cNvSpPr>
            <a:spLocks noGrp="1"/>
          </p:cNvSpPr>
          <p:nvPr>
            <p:ph sz="quarter" idx="14"/>
          </p:nvPr>
        </p:nvSpPr>
        <p:spPr>
          <a:xfrm>
            <a:off x="540000" y="1933200"/>
            <a:ext cx="5668378" cy="4107600"/>
          </a:xfrm>
        </p:spPr>
        <p:txBody>
          <a:bodyPr/>
          <a:lstStyle/>
          <a:p>
            <a:pPr marL="0" indent="0">
              <a:buNone/>
            </a:pPr>
            <a:r>
              <a:rPr lang="sv-SE">
                <a:solidFill>
                  <a:schemeClr val="accent2"/>
                </a:solidFill>
              </a:rPr>
              <a:t>Veidekke har uppdaterat HMS-strategin med nya mål som gäller för perioden 2026-2030.</a:t>
            </a:r>
          </a:p>
          <a:p>
            <a:pPr marL="0" indent="0">
              <a:buNone/>
            </a:pPr>
            <a:endParaRPr lang="sv-SE">
              <a:solidFill>
                <a:schemeClr val="accent2"/>
              </a:solidFill>
            </a:endParaRPr>
          </a:p>
          <a:p>
            <a:pPr marL="0" indent="0">
              <a:buNone/>
            </a:pPr>
            <a:r>
              <a:rPr lang="sv-SE">
                <a:solidFill>
                  <a:schemeClr val="accent2"/>
                </a:solidFill>
              </a:rPr>
              <a:t>Många delar är desamma som under den föregående strategiperioden, men en del av innehållet är nytt.</a:t>
            </a:r>
          </a:p>
          <a:p>
            <a:pPr marL="0" indent="0">
              <a:buNone/>
            </a:pPr>
            <a:endParaRPr lang="sv-SE">
              <a:solidFill>
                <a:schemeClr val="accent2"/>
              </a:solidFill>
            </a:endParaRPr>
          </a:p>
          <a:p>
            <a:pPr marL="0" indent="0">
              <a:buNone/>
            </a:pPr>
            <a:r>
              <a:rPr lang="sv-SE" b="1">
                <a:solidFill>
                  <a:schemeClr val="accent2"/>
                </a:solidFill>
              </a:rPr>
              <a:t>Strategin ger en tydlig riktning:</a:t>
            </a:r>
            <a:endParaRPr lang="sv-SE">
              <a:solidFill>
                <a:schemeClr val="accent2"/>
              </a:solidFill>
            </a:endParaRPr>
          </a:p>
          <a:p>
            <a:pPr lvl="1"/>
            <a:r>
              <a:rPr lang="sv-SE">
                <a:solidFill>
                  <a:schemeClr val="accent2"/>
                </a:solidFill>
              </a:rPr>
              <a:t>Ingen ska riskera liv eller hälsa på våra arbetsplatser</a:t>
            </a:r>
          </a:p>
          <a:p>
            <a:pPr lvl="1"/>
            <a:r>
              <a:rPr lang="sv-SE">
                <a:solidFill>
                  <a:schemeClr val="accent2"/>
                </a:solidFill>
              </a:rPr>
              <a:t>Vi ska förebygga extremt allvarliga händelser och allvarliga skador</a:t>
            </a:r>
          </a:p>
          <a:p>
            <a:pPr marL="0" indent="0">
              <a:buNone/>
            </a:pPr>
            <a:endParaRPr lang="sv-SE">
              <a:solidFill>
                <a:schemeClr val="accent2"/>
              </a:solidFill>
            </a:endParaRPr>
          </a:p>
        </p:txBody>
      </p:sp>
      <p:sp>
        <p:nvSpPr>
          <p:cNvPr id="6" name="Plassholder for lysbildenummer 5">
            <a:extLst>
              <a:ext uri="{FF2B5EF4-FFF2-40B4-BE49-F238E27FC236}">
                <a16:creationId xmlns:a16="http://schemas.microsoft.com/office/drawing/2014/main" id="{658B8457-00AB-EF37-E270-DE4A77A5EA5A}"/>
              </a:ext>
            </a:extLst>
          </p:cNvPr>
          <p:cNvSpPr>
            <a:spLocks noGrp="1"/>
          </p:cNvSpPr>
          <p:nvPr>
            <p:ph type="sldNum" sz="quarter" idx="18"/>
          </p:nvPr>
        </p:nvSpPr>
        <p:spPr/>
        <p:txBody>
          <a:bodyPr/>
          <a:lstStyle/>
          <a:p>
            <a:fld id="{24C8C45C-947F-4981-8B3F-4F32E973C901}" type="slidenum">
              <a:rPr lang="nb-NO" smtClean="0"/>
              <a:pPr/>
              <a:t>4</a:t>
            </a:fld>
            <a:endParaRPr lang="nb-NO"/>
          </a:p>
        </p:txBody>
      </p:sp>
      <p:sp>
        <p:nvSpPr>
          <p:cNvPr id="8" name="Frihåndsform: figur 7">
            <a:extLst>
              <a:ext uri="{FF2B5EF4-FFF2-40B4-BE49-F238E27FC236}">
                <a16:creationId xmlns:a16="http://schemas.microsoft.com/office/drawing/2014/main" id="{FCFB6906-1F79-839D-BA71-1E95E59CF170}"/>
              </a:ext>
            </a:extLst>
          </p:cNvPr>
          <p:cNvSpPr>
            <a:spLocks noChangeAspect="1"/>
          </p:cNvSpPr>
          <p:nvPr/>
        </p:nvSpPr>
        <p:spPr>
          <a:xfrm>
            <a:off x="7209330" y="2774957"/>
            <a:ext cx="1803401" cy="2311400"/>
          </a:xfrm>
          <a:custGeom>
            <a:avLst/>
            <a:gdLst>
              <a:gd name="connsiteX0" fmla="*/ 1073363 w 2146724"/>
              <a:gd name="connsiteY0" fmla="*/ 0 h 2750256"/>
              <a:gd name="connsiteX1" fmla="*/ 1650151 w 2146724"/>
              <a:gd name="connsiteY1" fmla="*/ 164251 h 2750256"/>
              <a:gd name="connsiteX2" fmla="*/ 2018762 w 2146724"/>
              <a:gd name="connsiteY2" fmla="*/ 639817 h 2750256"/>
              <a:gd name="connsiteX3" fmla="*/ 2146724 w 2146724"/>
              <a:gd name="connsiteY3" fmla="*/ 1375127 h 2750256"/>
              <a:gd name="connsiteX4" fmla="*/ 2107243 w 2146724"/>
              <a:gd name="connsiteY4" fmla="*/ 1819806 h 2750256"/>
              <a:gd name="connsiteX5" fmla="*/ 2100182 w 2146724"/>
              <a:gd name="connsiteY5" fmla="*/ 1849856 h 2750256"/>
              <a:gd name="connsiteX6" fmla="*/ 2073776 w 2146724"/>
              <a:gd name="connsiteY6" fmla="*/ 1845807 h 2750256"/>
              <a:gd name="connsiteX7" fmla="*/ 1794542 w 2146724"/>
              <a:gd name="connsiteY7" fmla="*/ 1735754 h 2750256"/>
              <a:gd name="connsiteX8" fmla="*/ 1695603 w 2146724"/>
              <a:gd name="connsiteY8" fmla="*/ 1655803 h 2750256"/>
              <a:gd name="connsiteX9" fmla="*/ 1680531 w 2146724"/>
              <a:gd name="connsiteY9" fmla="*/ 1635946 h 2750256"/>
              <a:gd name="connsiteX10" fmla="*/ 1685843 w 2146724"/>
              <a:gd name="connsiteY10" fmla="*/ 1601451 h 2750256"/>
              <a:gd name="connsiteX11" fmla="*/ 1695990 w 2146724"/>
              <a:gd name="connsiteY11" fmla="*/ 1375127 h 2750256"/>
              <a:gd name="connsiteX12" fmla="*/ 1533648 w 2146724"/>
              <a:gd name="connsiteY12" fmla="*/ 641728 h 2750256"/>
              <a:gd name="connsiteX13" fmla="*/ 1092462 w 2146724"/>
              <a:gd name="connsiteY13" fmla="*/ 389620 h 2750256"/>
              <a:gd name="connsiteX14" fmla="*/ 1054263 w 2146724"/>
              <a:gd name="connsiteY14" fmla="*/ 389620 h 2750256"/>
              <a:gd name="connsiteX15" fmla="*/ 613077 w 2146724"/>
              <a:gd name="connsiteY15" fmla="*/ 639817 h 2750256"/>
              <a:gd name="connsiteX16" fmla="*/ 450736 w 2146724"/>
              <a:gd name="connsiteY16" fmla="*/ 1375127 h 2750256"/>
              <a:gd name="connsiteX17" fmla="*/ 613077 w 2146724"/>
              <a:gd name="connsiteY17" fmla="*/ 2110439 h 2750256"/>
              <a:gd name="connsiteX18" fmla="*/ 1054263 w 2146724"/>
              <a:gd name="connsiteY18" fmla="*/ 2360636 h 2750256"/>
              <a:gd name="connsiteX19" fmla="*/ 1092462 w 2146724"/>
              <a:gd name="connsiteY19" fmla="*/ 2360636 h 2750256"/>
              <a:gd name="connsiteX20" fmla="*/ 1445196 w 2146724"/>
              <a:gd name="connsiteY20" fmla="*/ 2218826 h 2750256"/>
              <a:gd name="connsiteX21" fmla="*/ 1462806 w 2146724"/>
              <a:gd name="connsiteY21" fmla="*/ 2196866 h 2750256"/>
              <a:gd name="connsiteX22" fmla="*/ 1529742 w 2146724"/>
              <a:gd name="connsiteY22" fmla="*/ 2241345 h 2750256"/>
              <a:gd name="connsiteX23" fmla="*/ 1684124 w 2146724"/>
              <a:gd name="connsiteY23" fmla="*/ 2316208 h 2750256"/>
              <a:gd name="connsiteX24" fmla="*/ 1855618 w 2146724"/>
              <a:gd name="connsiteY24" fmla="*/ 2375218 h 2750256"/>
              <a:gd name="connsiteX25" fmla="*/ 1870679 w 2146724"/>
              <a:gd name="connsiteY25" fmla="*/ 2378624 h 2750256"/>
              <a:gd name="connsiteX26" fmla="*/ 1865970 w 2146724"/>
              <a:gd name="connsiteY26" fmla="*/ 2385465 h 2750256"/>
              <a:gd name="connsiteX27" fmla="*/ 1073363 w 2146724"/>
              <a:gd name="connsiteY27" fmla="*/ 2750256 h 2750256"/>
              <a:gd name="connsiteX28" fmla="*/ 280755 w 2146724"/>
              <a:gd name="connsiteY28" fmla="*/ 2385465 h 2750256"/>
              <a:gd name="connsiteX29" fmla="*/ 0 w 2146724"/>
              <a:gd name="connsiteY29" fmla="*/ 1375127 h 2750256"/>
              <a:gd name="connsiteX30" fmla="*/ 127963 w 2146724"/>
              <a:gd name="connsiteY30" fmla="*/ 639817 h 2750256"/>
              <a:gd name="connsiteX31" fmla="*/ 496573 w 2146724"/>
              <a:gd name="connsiteY31" fmla="*/ 164251 h 2750256"/>
              <a:gd name="connsiteX32" fmla="*/ 1073363 w 2146724"/>
              <a:gd name="connsiteY32" fmla="*/ 0 h 275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46724" h="2750256">
                <a:moveTo>
                  <a:pt x="1073363" y="0"/>
                </a:moveTo>
                <a:cubicBezTo>
                  <a:pt x="1297456" y="0"/>
                  <a:pt x="1489720" y="54751"/>
                  <a:pt x="1650151" y="164251"/>
                </a:cubicBezTo>
                <a:cubicBezTo>
                  <a:pt x="1810582" y="273754"/>
                  <a:pt x="1933453" y="432275"/>
                  <a:pt x="2018762" y="639817"/>
                </a:cubicBezTo>
                <a:cubicBezTo>
                  <a:pt x="2104070" y="847359"/>
                  <a:pt x="2146724" y="1092464"/>
                  <a:pt x="2146724" y="1375127"/>
                </a:cubicBezTo>
                <a:cubicBezTo>
                  <a:pt x="2146724" y="1536514"/>
                  <a:pt x="2133564" y="1684741"/>
                  <a:pt x="2107243" y="1819806"/>
                </a:cubicBezTo>
                <a:lnTo>
                  <a:pt x="2100182" y="1849856"/>
                </a:lnTo>
                <a:lnTo>
                  <a:pt x="2073776" y="1845807"/>
                </a:lnTo>
                <a:cubicBezTo>
                  <a:pt x="1963003" y="1821351"/>
                  <a:pt x="1869925" y="1784667"/>
                  <a:pt x="1794542" y="1735754"/>
                </a:cubicBezTo>
                <a:cubicBezTo>
                  <a:pt x="1756851" y="1711298"/>
                  <a:pt x="1723871" y="1684647"/>
                  <a:pt x="1695603" y="1655803"/>
                </a:cubicBezTo>
                <a:lnTo>
                  <a:pt x="1680531" y="1635946"/>
                </a:lnTo>
                <a:lnTo>
                  <a:pt x="1685843" y="1601451"/>
                </a:lnTo>
                <a:cubicBezTo>
                  <a:pt x="1692608" y="1530785"/>
                  <a:pt x="1695990" y="1455343"/>
                  <a:pt x="1695990" y="1375127"/>
                </a:cubicBezTo>
                <a:cubicBezTo>
                  <a:pt x="1695990" y="1054264"/>
                  <a:pt x="1641875" y="809798"/>
                  <a:pt x="1533648" y="641728"/>
                </a:cubicBezTo>
                <a:cubicBezTo>
                  <a:pt x="1425421" y="473657"/>
                  <a:pt x="1278358" y="389620"/>
                  <a:pt x="1092462" y="389620"/>
                </a:cubicBezTo>
                <a:lnTo>
                  <a:pt x="1054263" y="389620"/>
                </a:lnTo>
                <a:cubicBezTo>
                  <a:pt x="868367" y="389620"/>
                  <a:pt x="721304" y="473020"/>
                  <a:pt x="613077" y="639817"/>
                </a:cubicBezTo>
                <a:cubicBezTo>
                  <a:pt x="504850" y="806614"/>
                  <a:pt x="450736" y="1051719"/>
                  <a:pt x="450736" y="1375127"/>
                </a:cubicBezTo>
                <a:cubicBezTo>
                  <a:pt x="450736" y="1698538"/>
                  <a:pt x="504850" y="1943641"/>
                  <a:pt x="613077" y="2110439"/>
                </a:cubicBezTo>
                <a:cubicBezTo>
                  <a:pt x="721304" y="2277237"/>
                  <a:pt x="868367" y="2360636"/>
                  <a:pt x="1054263" y="2360636"/>
                </a:cubicBezTo>
                <a:lnTo>
                  <a:pt x="1092462" y="2360636"/>
                </a:lnTo>
                <a:cubicBezTo>
                  <a:pt x="1231884" y="2360636"/>
                  <a:pt x="1349462" y="2313366"/>
                  <a:pt x="1445196" y="2218826"/>
                </a:cubicBezTo>
                <a:lnTo>
                  <a:pt x="1462806" y="2196866"/>
                </a:lnTo>
                <a:lnTo>
                  <a:pt x="1529742" y="2241345"/>
                </a:lnTo>
                <a:cubicBezTo>
                  <a:pt x="1577973" y="2268774"/>
                  <a:pt x="1629434" y="2293728"/>
                  <a:pt x="1684124" y="2316208"/>
                </a:cubicBezTo>
                <a:cubicBezTo>
                  <a:pt x="1738814" y="2338688"/>
                  <a:pt x="1795979" y="2358358"/>
                  <a:pt x="1855618" y="2375218"/>
                </a:cubicBezTo>
                <a:lnTo>
                  <a:pt x="1870679" y="2378624"/>
                </a:lnTo>
                <a:lnTo>
                  <a:pt x="1865970" y="2385465"/>
                </a:lnTo>
                <a:cubicBezTo>
                  <a:pt x="1678800" y="2628657"/>
                  <a:pt x="1414598" y="2750256"/>
                  <a:pt x="1073363" y="2750256"/>
                </a:cubicBezTo>
                <a:cubicBezTo>
                  <a:pt x="732128" y="2750256"/>
                  <a:pt x="467924" y="2628657"/>
                  <a:pt x="280755" y="2385465"/>
                </a:cubicBezTo>
                <a:cubicBezTo>
                  <a:pt x="93585" y="2142271"/>
                  <a:pt x="0" y="1805493"/>
                  <a:pt x="0" y="1375127"/>
                </a:cubicBezTo>
                <a:cubicBezTo>
                  <a:pt x="0" y="1092464"/>
                  <a:pt x="42654" y="847359"/>
                  <a:pt x="127963" y="639817"/>
                </a:cubicBezTo>
                <a:cubicBezTo>
                  <a:pt x="213271" y="432275"/>
                  <a:pt x="336142" y="273754"/>
                  <a:pt x="496573" y="164251"/>
                </a:cubicBezTo>
                <a:cubicBezTo>
                  <a:pt x="657005" y="54751"/>
                  <a:pt x="849268" y="0"/>
                  <a:pt x="1073363" y="0"/>
                </a:cubicBezTo>
                <a:close/>
              </a:path>
            </a:pathLst>
          </a:cu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0" name="Frihåndsform: figur 9">
            <a:extLst>
              <a:ext uri="{FF2B5EF4-FFF2-40B4-BE49-F238E27FC236}">
                <a16:creationId xmlns:a16="http://schemas.microsoft.com/office/drawing/2014/main" id="{764E6ADE-18DF-B129-6098-61928788F2A3}"/>
              </a:ext>
            </a:extLst>
          </p:cNvPr>
          <p:cNvSpPr>
            <a:spLocks noChangeAspect="1"/>
          </p:cNvSpPr>
          <p:nvPr/>
        </p:nvSpPr>
        <p:spPr>
          <a:xfrm>
            <a:off x="9533430" y="2754637"/>
            <a:ext cx="1803401" cy="2311400"/>
          </a:xfrm>
          <a:custGeom>
            <a:avLst/>
            <a:gdLst>
              <a:gd name="connsiteX0" fmla="*/ 1073363 w 2146724"/>
              <a:gd name="connsiteY0" fmla="*/ 0 h 2750256"/>
              <a:gd name="connsiteX1" fmla="*/ 1650151 w 2146724"/>
              <a:gd name="connsiteY1" fmla="*/ 164251 h 2750256"/>
              <a:gd name="connsiteX2" fmla="*/ 2018761 w 2146724"/>
              <a:gd name="connsiteY2" fmla="*/ 639817 h 2750256"/>
              <a:gd name="connsiteX3" fmla="*/ 2146724 w 2146724"/>
              <a:gd name="connsiteY3" fmla="*/ 1375127 h 2750256"/>
              <a:gd name="connsiteX4" fmla="*/ 1865970 w 2146724"/>
              <a:gd name="connsiteY4" fmla="*/ 2385465 h 2750256"/>
              <a:gd name="connsiteX5" fmla="*/ 1073363 w 2146724"/>
              <a:gd name="connsiteY5" fmla="*/ 2750256 h 2750256"/>
              <a:gd name="connsiteX6" fmla="*/ 280755 w 2146724"/>
              <a:gd name="connsiteY6" fmla="*/ 2385465 h 2750256"/>
              <a:gd name="connsiteX7" fmla="*/ 0 w 2146724"/>
              <a:gd name="connsiteY7" fmla="*/ 1375127 h 2750256"/>
              <a:gd name="connsiteX8" fmla="*/ 71979 w 2146724"/>
              <a:gd name="connsiteY8" fmla="*/ 802516 h 2750256"/>
              <a:gd name="connsiteX9" fmla="*/ 75368 w 2146724"/>
              <a:gd name="connsiteY9" fmla="*/ 792669 h 2750256"/>
              <a:gd name="connsiteX10" fmla="*/ 81479 w 2146724"/>
              <a:gd name="connsiteY10" fmla="*/ 793610 h 2750256"/>
              <a:gd name="connsiteX11" fmla="*/ 361144 w 2146724"/>
              <a:gd name="connsiteY11" fmla="*/ 903664 h 2750256"/>
              <a:gd name="connsiteX12" fmla="*/ 460840 w 2146724"/>
              <a:gd name="connsiteY12" fmla="*/ 983614 h 2750256"/>
              <a:gd name="connsiteX13" fmla="*/ 481777 w 2146724"/>
              <a:gd name="connsiteY13" fmla="*/ 1010990 h 2750256"/>
              <a:gd name="connsiteX14" fmla="*/ 460883 w 2146724"/>
              <a:gd name="connsiteY14" fmla="*/ 1147253 h 2750256"/>
              <a:gd name="connsiteX15" fmla="*/ 450736 w 2146724"/>
              <a:gd name="connsiteY15" fmla="*/ 1375127 h 2750256"/>
              <a:gd name="connsiteX16" fmla="*/ 613077 w 2146724"/>
              <a:gd name="connsiteY16" fmla="*/ 2110439 h 2750256"/>
              <a:gd name="connsiteX17" fmla="*/ 1054263 w 2146724"/>
              <a:gd name="connsiteY17" fmla="*/ 2360636 h 2750256"/>
              <a:gd name="connsiteX18" fmla="*/ 1092462 w 2146724"/>
              <a:gd name="connsiteY18" fmla="*/ 2360636 h 2750256"/>
              <a:gd name="connsiteX19" fmla="*/ 1533648 w 2146724"/>
              <a:gd name="connsiteY19" fmla="*/ 2108529 h 2750256"/>
              <a:gd name="connsiteX20" fmla="*/ 1695990 w 2146724"/>
              <a:gd name="connsiteY20" fmla="*/ 1375127 h 2750256"/>
              <a:gd name="connsiteX21" fmla="*/ 1533648 w 2146724"/>
              <a:gd name="connsiteY21" fmla="*/ 641728 h 2750256"/>
              <a:gd name="connsiteX22" fmla="*/ 1092462 w 2146724"/>
              <a:gd name="connsiteY22" fmla="*/ 389620 h 2750256"/>
              <a:gd name="connsiteX23" fmla="*/ 1054263 w 2146724"/>
              <a:gd name="connsiteY23" fmla="*/ 389620 h 2750256"/>
              <a:gd name="connsiteX24" fmla="*/ 804544 w 2146724"/>
              <a:gd name="connsiteY24" fmla="*/ 452170 h 2750256"/>
              <a:gd name="connsiteX25" fmla="*/ 762687 w 2146724"/>
              <a:gd name="connsiteY25" fmla="*/ 483938 h 2750256"/>
              <a:gd name="connsiteX26" fmla="*/ 608587 w 2146724"/>
              <a:gd name="connsiteY26" fmla="*/ 383691 h 2750256"/>
              <a:gd name="connsiteX27" fmla="*/ 433185 w 2146724"/>
              <a:gd name="connsiteY27" fmla="*/ 303929 h 2750256"/>
              <a:gd name="connsiteX28" fmla="*/ 359566 w 2146724"/>
              <a:gd name="connsiteY28" fmla="*/ 281809 h 2750256"/>
              <a:gd name="connsiteX29" fmla="*/ 383293 w 2146724"/>
              <a:gd name="connsiteY29" fmla="*/ 255569 h 2750256"/>
              <a:gd name="connsiteX30" fmla="*/ 496573 w 2146724"/>
              <a:gd name="connsiteY30" fmla="*/ 164251 h 2750256"/>
              <a:gd name="connsiteX31" fmla="*/ 1073363 w 2146724"/>
              <a:gd name="connsiteY31" fmla="*/ 0 h 275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46724" h="2750256">
                <a:moveTo>
                  <a:pt x="1073363" y="0"/>
                </a:moveTo>
                <a:cubicBezTo>
                  <a:pt x="1297456" y="0"/>
                  <a:pt x="1489720" y="54751"/>
                  <a:pt x="1650151" y="164251"/>
                </a:cubicBezTo>
                <a:cubicBezTo>
                  <a:pt x="1810582" y="273754"/>
                  <a:pt x="1933453" y="432275"/>
                  <a:pt x="2018761" y="639817"/>
                </a:cubicBezTo>
                <a:cubicBezTo>
                  <a:pt x="2104070" y="847359"/>
                  <a:pt x="2146724" y="1092464"/>
                  <a:pt x="2146724" y="1375127"/>
                </a:cubicBezTo>
                <a:cubicBezTo>
                  <a:pt x="2146724" y="1805493"/>
                  <a:pt x="2053139" y="2142271"/>
                  <a:pt x="1865970" y="2385465"/>
                </a:cubicBezTo>
                <a:cubicBezTo>
                  <a:pt x="1678800" y="2628657"/>
                  <a:pt x="1414598" y="2750256"/>
                  <a:pt x="1073363" y="2750256"/>
                </a:cubicBezTo>
                <a:cubicBezTo>
                  <a:pt x="732128" y="2750256"/>
                  <a:pt x="467924" y="2628657"/>
                  <a:pt x="280755" y="2385465"/>
                </a:cubicBezTo>
                <a:cubicBezTo>
                  <a:pt x="93585" y="2142271"/>
                  <a:pt x="0" y="1805493"/>
                  <a:pt x="0" y="1375127"/>
                </a:cubicBezTo>
                <a:cubicBezTo>
                  <a:pt x="0" y="1163130"/>
                  <a:pt x="23993" y="972259"/>
                  <a:pt x="71979" y="802516"/>
                </a:cubicBezTo>
                <a:lnTo>
                  <a:pt x="75368" y="792669"/>
                </a:lnTo>
                <a:lnTo>
                  <a:pt x="81479" y="793610"/>
                </a:lnTo>
                <a:cubicBezTo>
                  <a:pt x="191964" y="818067"/>
                  <a:pt x="285186" y="854752"/>
                  <a:pt x="361144" y="903664"/>
                </a:cubicBezTo>
                <a:cubicBezTo>
                  <a:pt x="399124" y="928120"/>
                  <a:pt x="432355" y="954770"/>
                  <a:pt x="460840" y="983614"/>
                </a:cubicBezTo>
                <a:lnTo>
                  <a:pt x="481777" y="1010990"/>
                </a:lnTo>
                <a:lnTo>
                  <a:pt x="460883" y="1147253"/>
                </a:lnTo>
                <a:cubicBezTo>
                  <a:pt x="454118" y="1218317"/>
                  <a:pt x="450736" y="1294275"/>
                  <a:pt x="450736" y="1375127"/>
                </a:cubicBezTo>
                <a:cubicBezTo>
                  <a:pt x="450736" y="1698538"/>
                  <a:pt x="504850" y="1943641"/>
                  <a:pt x="613077" y="2110439"/>
                </a:cubicBezTo>
                <a:cubicBezTo>
                  <a:pt x="721304" y="2277237"/>
                  <a:pt x="868367" y="2360636"/>
                  <a:pt x="1054263" y="2360636"/>
                </a:cubicBezTo>
                <a:lnTo>
                  <a:pt x="1092462" y="2360636"/>
                </a:lnTo>
                <a:cubicBezTo>
                  <a:pt x="1278358" y="2360636"/>
                  <a:pt x="1425421" y="2276600"/>
                  <a:pt x="1533648" y="2108529"/>
                </a:cubicBezTo>
                <a:cubicBezTo>
                  <a:pt x="1641875" y="1940458"/>
                  <a:pt x="1695990" y="1695992"/>
                  <a:pt x="1695990" y="1375127"/>
                </a:cubicBezTo>
                <a:cubicBezTo>
                  <a:pt x="1695990" y="1054264"/>
                  <a:pt x="1641875" y="809798"/>
                  <a:pt x="1533648" y="641728"/>
                </a:cubicBezTo>
                <a:cubicBezTo>
                  <a:pt x="1425421" y="473657"/>
                  <a:pt x="1278358" y="389620"/>
                  <a:pt x="1092462" y="389620"/>
                </a:cubicBezTo>
                <a:lnTo>
                  <a:pt x="1054263" y="389620"/>
                </a:lnTo>
                <a:cubicBezTo>
                  <a:pt x="961315" y="389620"/>
                  <a:pt x="878075" y="410470"/>
                  <a:pt x="804544" y="452170"/>
                </a:cubicBezTo>
                <a:lnTo>
                  <a:pt x="762687" y="483938"/>
                </a:lnTo>
                <a:lnTo>
                  <a:pt x="608587" y="383691"/>
                </a:lnTo>
                <a:cubicBezTo>
                  <a:pt x="553588" y="353636"/>
                  <a:pt x="495120" y="327048"/>
                  <a:pt x="433185" y="303929"/>
                </a:cubicBezTo>
                <a:lnTo>
                  <a:pt x="359566" y="281809"/>
                </a:lnTo>
                <a:lnTo>
                  <a:pt x="383293" y="255569"/>
                </a:lnTo>
                <a:cubicBezTo>
                  <a:pt x="418705" y="222066"/>
                  <a:pt x="456466" y="191627"/>
                  <a:pt x="496573" y="164251"/>
                </a:cubicBezTo>
                <a:cubicBezTo>
                  <a:pt x="657005" y="54751"/>
                  <a:pt x="849268" y="0"/>
                  <a:pt x="1073363" y="0"/>
                </a:cubicBezTo>
                <a:close/>
              </a:path>
            </a:pathLst>
          </a:cu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2" name="Frihåndsform: figur 11">
            <a:extLst>
              <a:ext uri="{FF2B5EF4-FFF2-40B4-BE49-F238E27FC236}">
                <a16:creationId xmlns:a16="http://schemas.microsoft.com/office/drawing/2014/main" id="{40799957-0C34-317F-B15F-F9C700BD7FD8}"/>
              </a:ext>
            </a:extLst>
          </p:cNvPr>
          <p:cNvSpPr>
            <a:spLocks noChangeAspect="1"/>
          </p:cNvSpPr>
          <p:nvPr/>
        </p:nvSpPr>
        <p:spPr>
          <a:xfrm rot="16200000">
            <a:off x="8389795" y="3041022"/>
            <a:ext cx="1803401" cy="1667510"/>
          </a:xfrm>
          <a:custGeom>
            <a:avLst/>
            <a:gdLst>
              <a:gd name="connsiteX0" fmla="*/ 673801 w 2146724"/>
              <a:gd name="connsiteY0" fmla="*/ 157918 h 1984554"/>
              <a:gd name="connsiteX1" fmla="*/ 613077 w 2146724"/>
              <a:gd name="connsiteY1" fmla="*/ 233064 h 1984554"/>
              <a:gd name="connsiteX2" fmla="*/ 450736 w 2146724"/>
              <a:gd name="connsiteY2" fmla="*/ 968374 h 1984554"/>
              <a:gd name="connsiteX3" fmla="*/ 460882 w 2146724"/>
              <a:gd name="connsiteY3" fmla="*/ 1196250 h 1984554"/>
              <a:gd name="connsiteX4" fmla="*/ 472901 w 2146724"/>
              <a:gd name="connsiteY4" fmla="*/ 1274635 h 1984554"/>
              <a:gd name="connsiteX5" fmla="*/ 346085 w 2146724"/>
              <a:gd name="connsiteY5" fmla="*/ 1305760 h 1984554"/>
              <a:gd name="connsiteX6" fmla="*/ 135380 w 2146724"/>
              <a:gd name="connsiteY6" fmla="*/ 1392748 h 1984554"/>
              <a:gd name="connsiteX7" fmla="*/ 47731 w 2146724"/>
              <a:gd name="connsiteY7" fmla="*/ 1448162 h 1984554"/>
              <a:gd name="connsiteX8" fmla="*/ 39481 w 2146724"/>
              <a:gd name="connsiteY8" fmla="*/ 1413054 h 1984554"/>
              <a:gd name="connsiteX9" fmla="*/ 0 w 2146724"/>
              <a:gd name="connsiteY9" fmla="*/ 968374 h 1984554"/>
              <a:gd name="connsiteX10" fmla="*/ 127963 w 2146724"/>
              <a:gd name="connsiteY10" fmla="*/ 233064 h 1984554"/>
              <a:gd name="connsiteX11" fmla="*/ 198987 w 2146724"/>
              <a:gd name="connsiteY11" fmla="*/ 86599 h 1984554"/>
              <a:gd name="connsiteX12" fmla="*/ 256532 w 2146724"/>
              <a:gd name="connsiteY12" fmla="*/ 0 h 1984554"/>
              <a:gd name="connsiteX13" fmla="*/ 294133 w 2146724"/>
              <a:gd name="connsiteY13" fmla="*/ 26036 h 1984554"/>
              <a:gd name="connsiteX14" fmla="*/ 606748 w 2146724"/>
              <a:gd name="connsiteY14" fmla="*/ 147436 h 1984554"/>
              <a:gd name="connsiteX15" fmla="*/ 2146724 w 2146724"/>
              <a:gd name="connsiteY15" fmla="*/ 968374 h 1984554"/>
              <a:gd name="connsiteX16" fmla="*/ 1865969 w 2146724"/>
              <a:gd name="connsiteY16" fmla="*/ 1978712 h 1984554"/>
              <a:gd name="connsiteX17" fmla="*/ 1860926 w 2146724"/>
              <a:gd name="connsiteY17" fmla="*/ 1984554 h 1984554"/>
              <a:gd name="connsiteX18" fmla="*/ 1820249 w 2146724"/>
              <a:gd name="connsiteY18" fmla="*/ 1943772 h 1984554"/>
              <a:gd name="connsiteX19" fmla="*/ 1544093 w 2146724"/>
              <a:gd name="connsiteY19" fmla="*/ 1795465 h 1984554"/>
              <a:gd name="connsiteX20" fmla="*/ 1474119 w 2146724"/>
              <a:gd name="connsiteY20" fmla="*/ 1776006 h 1984554"/>
              <a:gd name="connsiteX21" fmla="*/ 1533647 w 2146724"/>
              <a:gd name="connsiteY21" fmla="*/ 1701776 h 1984554"/>
              <a:gd name="connsiteX22" fmla="*/ 1695990 w 2146724"/>
              <a:gd name="connsiteY22" fmla="*/ 968374 h 1984554"/>
              <a:gd name="connsiteX23" fmla="*/ 1685843 w 2146724"/>
              <a:gd name="connsiteY23" fmla="*/ 742052 h 1984554"/>
              <a:gd name="connsiteX24" fmla="*/ 1665836 w 2146724"/>
              <a:gd name="connsiteY24" fmla="*/ 612125 h 1984554"/>
              <a:gd name="connsiteX25" fmla="*/ 1792998 w 2146724"/>
              <a:gd name="connsiteY25" fmla="*/ 568369 h 1984554"/>
              <a:gd name="connsiteX26" fmla="*/ 1947380 w 2146724"/>
              <a:gd name="connsiteY26" fmla="*/ 493506 h 1984554"/>
              <a:gd name="connsiteX27" fmla="*/ 2077323 w 2146724"/>
              <a:gd name="connsiteY27" fmla="*/ 407161 h 1984554"/>
              <a:gd name="connsiteX28" fmla="*/ 2114733 w 2146724"/>
              <a:gd name="connsiteY28" fmla="*/ 572549 h 1984554"/>
              <a:gd name="connsiteX29" fmla="*/ 2146724 w 2146724"/>
              <a:gd name="connsiteY29" fmla="*/ 968374 h 19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46724" h="1984554">
                <a:moveTo>
                  <a:pt x="673801" y="157918"/>
                </a:moveTo>
                <a:lnTo>
                  <a:pt x="613077" y="233064"/>
                </a:lnTo>
                <a:cubicBezTo>
                  <a:pt x="504850" y="399861"/>
                  <a:pt x="450736" y="644966"/>
                  <a:pt x="450736" y="968374"/>
                </a:cubicBezTo>
                <a:cubicBezTo>
                  <a:pt x="450736" y="1049227"/>
                  <a:pt x="454118" y="1125186"/>
                  <a:pt x="460882" y="1196250"/>
                </a:cubicBezTo>
                <a:lnTo>
                  <a:pt x="472901" y="1274635"/>
                </a:lnTo>
                <a:lnTo>
                  <a:pt x="346085" y="1305760"/>
                </a:lnTo>
                <a:cubicBezTo>
                  <a:pt x="271129" y="1330036"/>
                  <a:pt x="200895" y="1359031"/>
                  <a:pt x="135380" y="1392748"/>
                </a:cubicBezTo>
                <a:lnTo>
                  <a:pt x="47731" y="1448162"/>
                </a:lnTo>
                <a:lnTo>
                  <a:pt x="39481" y="1413054"/>
                </a:lnTo>
                <a:cubicBezTo>
                  <a:pt x="13161" y="1277988"/>
                  <a:pt x="0" y="1129762"/>
                  <a:pt x="0" y="968374"/>
                </a:cubicBezTo>
                <a:cubicBezTo>
                  <a:pt x="0" y="685711"/>
                  <a:pt x="42654" y="440606"/>
                  <a:pt x="127963" y="233064"/>
                </a:cubicBezTo>
                <a:cubicBezTo>
                  <a:pt x="149290" y="181179"/>
                  <a:pt x="172965" y="132357"/>
                  <a:pt x="198987" y="86599"/>
                </a:cubicBezTo>
                <a:lnTo>
                  <a:pt x="256532" y="0"/>
                </a:lnTo>
                <a:lnTo>
                  <a:pt x="294133" y="26036"/>
                </a:lnTo>
                <a:cubicBezTo>
                  <a:pt x="381523" y="79992"/>
                  <a:pt x="485728" y="120458"/>
                  <a:pt x="606748" y="147436"/>
                </a:cubicBezTo>
                <a:close/>
                <a:moveTo>
                  <a:pt x="2146724" y="968374"/>
                </a:moveTo>
                <a:cubicBezTo>
                  <a:pt x="2146724" y="1398740"/>
                  <a:pt x="2053139" y="1735518"/>
                  <a:pt x="1865969" y="1978712"/>
                </a:cubicBezTo>
                <a:lnTo>
                  <a:pt x="1860926" y="1984554"/>
                </a:lnTo>
                <a:lnTo>
                  <a:pt x="1820249" y="1943772"/>
                </a:lnTo>
                <a:cubicBezTo>
                  <a:pt x="1748014" y="1882064"/>
                  <a:pt x="1655962" y="1832628"/>
                  <a:pt x="1544093" y="1795465"/>
                </a:cubicBezTo>
                <a:lnTo>
                  <a:pt x="1474119" y="1776006"/>
                </a:lnTo>
                <a:lnTo>
                  <a:pt x="1533647" y="1701776"/>
                </a:lnTo>
                <a:cubicBezTo>
                  <a:pt x="1641874" y="1533705"/>
                  <a:pt x="1695989" y="1289239"/>
                  <a:pt x="1695990" y="968374"/>
                </a:cubicBezTo>
                <a:cubicBezTo>
                  <a:pt x="1695990" y="888159"/>
                  <a:pt x="1692607" y="812718"/>
                  <a:pt x="1685843" y="742052"/>
                </a:cubicBezTo>
                <a:lnTo>
                  <a:pt x="1665836" y="612125"/>
                </a:lnTo>
                <a:lnTo>
                  <a:pt x="1792998" y="568369"/>
                </a:lnTo>
                <a:cubicBezTo>
                  <a:pt x="1847688" y="545890"/>
                  <a:pt x="1899149" y="520935"/>
                  <a:pt x="1947380" y="493506"/>
                </a:cubicBezTo>
                <a:lnTo>
                  <a:pt x="2077323" y="407161"/>
                </a:lnTo>
                <a:lnTo>
                  <a:pt x="2114733" y="572549"/>
                </a:lnTo>
                <a:cubicBezTo>
                  <a:pt x="2136061" y="695101"/>
                  <a:pt x="2146724" y="827043"/>
                  <a:pt x="2146724" y="968374"/>
                </a:cubicBezTo>
                <a:close/>
              </a:path>
            </a:pathLst>
          </a:cu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4" name="TekstSylinder 4">
            <a:extLst>
              <a:ext uri="{FF2B5EF4-FFF2-40B4-BE49-F238E27FC236}">
                <a16:creationId xmlns:a16="http://schemas.microsoft.com/office/drawing/2014/main" id="{75EA2DE9-8313-FFAF-8A1F-92454637E48E}"/>
              </a:ext>
            </a:extLst>
          </p:cNvPr>
          <p:cNvSpPr txBox="1"/>
          <p:nvPr/>
        </p:nvSpPr>
        <p:spPr>
          <a:xfrm>
            <a:off x="7556040" y="3813181"/>
            <a:ext cx="1108710" cy="507832"/>
          </a:xfrm>
          <a:prstGeom prst="rect">
            <a:avLst/>
          </a:prstGeom>
          <a:noFill/>
        </p:spPr>
        <p:txBody>
          <a:bodyPr wrap="square" lIns="0" tIns="0" rIns="0" bIns="0" rtlCol="0">
            <a:spAutoFit/>
          </a:bodyPr>
          <a:lstStyle/>
          <a:p>
            <a:pPr algn="ctr">
              <a:spcAft>
                <a:spcPts val="600"/>
              </a:spcAft>
              <a:buNone/>
            </a:pP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extremt</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a:t>
            </a: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allvarliga</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a:t>
            </a: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händelser</a:t>
            </a:r>
            <a:endParaRPr lang="nb-NO" sz="10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16" name="TekstSylinder 5">
            <a:extLst>
              <a:ext uri="{FF2B5EF4-FFF2-40B4-BE49-F238E27FC236}">
                <a16:creationId xmlns:a16="http://schemas.microsoft.com/office/drawing/2014/main" id="{052CD5D0-15CE-C036-BBBF-9289D55EDC16}"/>
              </a:ext>
            </a:extLst>
          </p:cNvPr>
          <p:cNvSpPr txBox="1"/>
          <p:nvPr/>
        </p:nvSpPr>
        <p:spPr>
          <a:xfrm>
            <a:off x="9900460" y="3841122"/>
            <a:ext cx="1072340" cy="333425"/>
          </a:xfrm>
          <a:prstGeom prst="rect">
            <a:avLst/>
          </a:prstGeom>
          <a:noFill/>
        </p:spPr>
        <p:txBody>
          <a:bodyPr wrap="square" lIns="0" tIns="0" rIns="0" bIns="0" rtlCol="0">
            <a:spAutoFit/>
          </a:bodyPr>
          <a:lstStyle/>
          <a:p>
            <a:pPr algn="ctr">
              <a:lnSpc>
                <a:spcPts val="1300"/>
              </a:lnSpc>
              <a:buNone/>
            </a:pP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allvarliga</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a:t>
            </a: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skador</a:t>
            </a:r>
            <a:endParaRPr lang="nb-NO" sz="10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18" name="TekstSylinder 6">
            <a:extLst>
              <a:ext uri="{FF2B5EF4-FFF2-40B4-BE49-F238E27FC236}">
                <a16:creationId xmlns:a16="http://schemas.microsoft.com/office/drawing/2014/main" id="{6368CE43-8278-47AD-06ED-D33913BA46DA}"/>
              </a:ext>
            </a:extLst>
          </p:cNvPr>
          <p:cNvSpPr txBox="1"/>
          <p:nvPr/>
        </p:nvSpPr>
        <p:spPr>
          <a:xfrm>
            <a:off x="7785638" y="3355992"/>
            <a:ext cx="620304" cy="523221"/>
          </a:xfrm>
          <a:prstGeom prst="rect">
            <a:avLst/>
          </a:prstGeom>
          <a:noFill/>
        </p:spPr>
        <p:txBody>
          <a:bodyPr wrap="square" anchor="ctr">
            <a:spAutoFit/>
          </a:bodyPr>
          <a:lstStyle/>
          <a:p>
            <a:pPr algn="ctr">
              <a:buNone/>
            </a:pPr>
            <a:r>
              <a:rPr lang="nb-NO" sz="2800" b="1" kern="1200">
                <a:solidFill>
                  <a:srgbClr val="C5081D"/>
                </a:solidFill>
                <a:effectLst/>
                <a:latin typeface="Arial" panose="020B0604020202020204" pitchFamily="34" charset="0"/>
                <a:ea typeface="Arial" panose="020B0604020202020204" pitchFamily="34" charset="0"/>
                <a:cs typeface="Times New Roman" panose="02020603050405020304" pitchFamily="18" charset="0"/>
              </a:rPr>
              <a:t>0</a:t>
            </a:r>
            <a:endParaRPr lang="nb-NO" sz="105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0" name="TekstSylinder 6">
            <a:extLst>
              <a:ext uri="{FF2B5EF4-FFF2-40B4-BE49-F238E27FC236}">
                <a16:creationId xmlns:a16="http://schemas.microsoft.com/office/drawing/2014/main" id="{C31F9FE9-9CEF-E93E-A6F2-E0B10BDCFF82}"/>
              </a:ext>
            </a:extLst>
          </p:cNvPr>
          <p:cNvSpPr txBox="1"/>
          <p:nvPr/>
        </p:nvSpPr>
        <p:spPr>
          <a:xfrm>
            <a:off x="10110736" y="3355992"/>
            <a:ext cx="620304" cy="523221"/>
          </a:xfrm>
          <a:prstGeom prst="rect">
            <a:avLst/>
          </a:prstGeom>
          <a:noFill/>
        </p:spPr>
        <p:txBody>
          <a:bodyPr wrap="square" anchor="ctr">
            <a:spAutoFit/>
          </a:bodyPr>
          <a:lstStyle/>
          <a:p>
            <a:pPr algn="ctr">
              <a:buNone/>
            </a:pPr>
            <a:r>
              <a:rPr lang="nb-NO" sz="2800" b="1" kern="1200">
                <a:solidFill>
                  <a:srgbClr val="C5081D"/>
                </a:solidFill>
                <a:effectLst/>
                <a:latin typeface="Arial" panose="020B0604020202020204" pitchFamily="34" charset="0"/>
                <a:ea typeface="Arial" panose="020B0604020202020204" pitchFamily="34" charset="0"/>
                <a:cs typeface="Times New Roman" panose="02020603050405020304" pitchFamily="18" charset="0"/>
              </a:rPr>
              <a:t>0</a:t>
            </a:r>
            <a:endParaRPr lang="nb-NO" sz="105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TekstSylinder 6">
            <a:extLst>
              <a:ext uri="{FF2B5EF4-FFF2-40B4-BE49-F238E27FC236}">
                <a16:creationId xmlns:a16="http://schemas.microsoft.com/office/drawing/2014/main" id="{F3C98F8C-FC39-C2DF-F8CF-1D0FF61C9B6B}"/>
              </a:ext>
            </a:extLst>
          </p:cNvPr>
          <p:cNvSpPr txBox="1"/>
          <p:nvPr/>
        </p:nvSpPr>
        <p:spPr>
          <a:xfrm>
            <a:off x="7209330" y="1966443"/>
            <a:ext cx="3963773" cy="584775"/>
          </a:xfrm>
          <a:prstGeom prst="rect">
            <a:avLst/>
          </a:prstGeom>
          <a:noFill/>
        </p:spPr>
        <p:txBody>
          <a:bodyPr wrap="square">
            <a:spAutoFit/>
          </a:bodyPr>
          <a:lstStyle/>
          <a:p>
            <a:pPr algn="ctr"/>
            <a:r>
              <a:rPr lang="sv-SE" sz="1600" b="1">
                <a:solidFill>
                  <a:schemeClr val="accent2"/>
                </a:solidFill>
              </a:rPr>
              <a:t>Ingen ska riskera liv eller hälsa på våra arbetsplatser</a:t>
            </a:r>
            <a:endParaRPr lang="nb-NO" sz="1600" b="1">
              <a:solidFill>
                <a:schemeClr val="accent2"/>
              </a:solidFill>
            </a:endParaRPr>
          </a:p>
        </p:txBody>
      </p:sp>
    </p:spTree>
    <p:extLst>
      <p:ext uri="{BB962C8B-B14F-4D97-AF65-F5344CB8AC3E}">
        <p14:creationId xmlns:p14="http://schemas.microsoft.com/office/powerpoint/2010/main" val="2554804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967E5-46FA-0569-A1AE-B4AEA57760A5}"/>
            </a:ext>
          </a:extLst>
        </p:cNvPr>
        <p:cNvGrpSpPr/>
        <p:nvPr/>
      </p:nvGrpSpPr>
      <p:grpSpPr>
        <a:xfrm>
          <a:off x="0" y="0"/>
          <a:ext cx="0" cy="0"/>
          <a:chOff x="0" y="0"/>
          <a:chExt cx="0" cy="0"/>
        </a:xfrm>
      </p:grpSpPr>
      <p:grpSp>
        <p:nvGrpSpPr>
          <p:cNvPr id="30" name="Gruppe 29">
            <a:extLst>
              <a:ext uri="{FF2B5EF4-FFF2-40B4-BE49-F238E27FC236}">
                <a16:creationId xmlns:a16="http://schemas.microsoft.com/office/drawing/2014/main" id="{984B2617-142F-0AF2-099F-47AD1EBC1FD0}"/>
              </a:ext>
            </a:extLst>
          </p:cNvPr>
          <p:cNvGrpSpPr/>
          <p:nvPr/>
        </p:nvGrpSpPr>
        <p:grpSpPr>
          <a:xfrm>
            <a:off x="4666838" y="2482566"/>
            <a:ext cx="2752409" cy="2701930"/>
            <a:chOff x="226877" y="252022"/>
            <a:chExt cx="7954773" cy="7552415"/>
          </a:xfrm>
        </p:grpSpPr>
        <p:sp>
          <p:nvSpPr>
            <p:cNvPr id="31" name="Frihåndsform: figur 30">
              <a:extLst>
                <a:ext uri="{FF2B5EF4-FFF2-40B4-BE49-F238E27FC236}">
                  <a16:creationId xmlns:a16="http://schemas.microsoft.com/office/drawing/2014/main" id="{213328A6-88FA-5D92-3DD9-83608B1DCD58}"/>
                </a:ext>
              </a:extLst>
            </p:cNvPr>
            <p:cNvSpPr>
              <a:spLocks noChangeAspect="1"/>
            </p:cNvSpPr>
            <p:nvPr/>
          </p:nvSpPr>
          <p:spPr>
            <a:xfrm>
              <a:off x="4486255" y="3270702"/>
              <a:ext cx="3695395" cy="4533735"/>
            </a:xfrm>
            <a:custGeom>
              <a:avLst/>
              <a:gdLst>
                <a:gd name="connsiteX0" fmla="*/ 512086 w 3695395"/>
                <a:gd name="connsiteY0" fmla="*/ 2019351 h 4533735"/>
                <a:gd name="connsiteX1" fmla="*/ 517739 w 3695395"/>
                <a:gd name="connsiteY1" fmla="*/ 2131297 h 4533735"/>
                <a:gd name="connsiteX2" fmla="*/ 409829 w 3695395"/>
                <a:gd name="connsiteY2" fmla="*/ 2845055 h 4533735"/>
                <a:gd name="connsiteX3" fmla="*/ 408401 w 3695395"/>
                <a:gd name="connsiteY3" fmla="*/ 2848957 h 4533735"/>
                <a:gd name="connsiteX4" fmla="*/ 466974 w 3695395"/>
                <a:gd name="connsiteY4" fmla="*/ 2621159 h 4533735"/>
                <a:gd name="connsiteX5" fmla="*/ 515738 w 3695395"/>
                <a:gd name="connsiteY5" fmla="*/ 2137427 h 4533735"/>
                <a:gd name="connsiteX6" fmla="*/ 509805 w 3695395"/>
                <a:gd name="connsiteY6" fmla="*/ 2019938 h 4533735"/>
                <a:gd name="connsiteX7" fmla="*/ 1054113 w 3695395"/>
                <a:gd name="connsiteY7" fmla="*/ 1359505 h 4533735"/>
                <a:gd name="connsiteX8" fmla="*/ 1046053 w 3695395"/>
                <a:gd name="connsiteY8" fmla="*/ 1365532 h 4533735"/>
                <a:gd name="connsiteX9" fmla="*/ 848152 w 3695395"/>
                <a:gd name="connsiteY9" fmla="*/ 1485759 h 4533735"/>
                <a:gd name="connsiteX10" fmla="*/ 831747 w 3695395"/>
                <a:gd name="connsiteY10" fmla="*/ 1493662 h 4533735"/>
                <a:gd name="connsiteX11" fmla="*/ 1267815 w 3695395"/>
                <a:gd name="connsiteY11" fmla="*/ 1193743 h 4533735"/>
                <a:gd name="connsiteX12" fmla="*/ 1230831 w 3695395"/>
                <a:gd name="connsiteY12" fmla="*/ 1227357 h 4533735"/>
                <a:gd name="connsiteX13" fmla="*/ 1128691 w 3695395"/>
                <a:gd name="connsiteY13" fmla="*/ 1303736 h 4533735"/>
                <a:gd name="connsiteX14" fmla="*/ 1465955 w 3695395"/>
                <a:gd name="connsiteY14" fmla="*/ 1001282 h 4533735"/>
                <a:gd name="connsiteX15" fmla="*/ 1401281 w 3695395"/>
                <a:gd name="connsiteY15" fmla="*/ 1072441 h 4533735"/>
                <a:gd name="connsiteX16" fmla="*/ 1352579 w 3695395"/>
                <a:gd name="connsiteY16" fmla="*/ 1116704 h 4533735"/>
                <a:gd name="connsiteX17" fmla="*/ 1558149 w 3695395"/>
                <a:gd name="connsiteY17" fmla="*/ 899380 h 4533735"/>
                <a:gd name="connsiteX18" fmla="*/ 1556197 w 3695395"/>
                <a:gd name="connsiteY18" fmla="*/ 901991 h 4533735"/>
                <a:gd name="connsiteX19" fmla="*/ 1554593 w 3695395"/>
                <a:gd name="connsiteY19" fmla="*/ 903757 h 4533735"/>
                <a:gd name="connsiteX20" fmla="*/ 1815259 w 3695395"/>
                <a:gd name="connsiteY20" fmla="*/ 517942 h 4533735"/>
                <a:gd name="connsiteX21" fmla="*/ 1814599 w 3695395"/>
                <a:gd name="connsiteY21" fmla="*/ 519313 h 4533735"/>
                <a:gd name="connsiteX22" fmla="*/ 1813939 w 3695395"/>
                <a:gd name="connsiteY22" fmla="*/ 520398 h 4533735"/>
                <a:gd name="connsiteX23" fmla="*/ 1996603 w 3695395"/>
                <a:gd name="connsiteY23" fmla="*/ 88124 h 4533735"/>
                <a:gd name="connsiteX24" fmla="*/ 1996385 w 3695395"/>
                <a:gd name="connsiteY24" fmla="*/ 88974 h 4533735"/>
                <a:gd name="connsiteX25" fmla="*/ 1996099 w 3695395"/>
                <a:gd name="connsiteY25" fmla="*/ 89755 h 4533735"/>
                <a:gd name="connsiteX26" fmla="*/ 2395307 w 3695395"/>
                <a:gd name="connsiteY26" fmla="*/ 0 h 4533735"/>
                <a:gd name="connsiteX27" fmla="*/ 2539769 w 3695395"/>
                <a:gd name="connsiteY27" fmla="*/ 80748 h 4533735"/>
                <a:gd name="connsiteX28" fmla="*/ 3695395 w 3695395"/>
                <a:gd name="connsiteY28" fmla="*/ 2133496 h 4533735"/>
                <a:gd name="connsiteX29" fmla="*/ 1295159 w 3695395"/>
                <a:gd name="connsiteY29" fmla="*/ 4533735 h 4533735"/>
                <a:gd name="connsiteX30" fmla="*/ 100422 w 3695395"/>
                <a:gd name="connsiteY30" fmla="*/ 4215731 h 4533735"/>
                <a:gd name="connsiteX31" fmla="*/ 0 w 3695395"/>
                <a:gd name="connsiteY31" fmla="*/ 4152207 h 4533735"/>
                <a:gd name="connsiteX32" fmla="*/ 72509 w 3695395"/>
                <a:gd name="connsiteY32" fmla="*/ 4086306 h 4533735"/>
                <a:gd name="connsiteX33" fmla="*/ 882300 w 3695395"/>
                <a:gd name="connsiteY33" fmla="*/ 2131297 h 4533735"/>
                <a:gd name="connsiteX34" fmla="*/ 869719 w 3695395"/>
                <a:gd name="connsiteY34" fmla="*/ 1882156 h 4533735"/>
                <a:gd name="connsiteX35" fmla="*/ 992435 w 3695395"/>
                <a:gd name="connsiteY35" fmla="*/ 1822108 h 4533735"/>
                <a:gd name="connsiteX36" fmla="*/ 2344555 w 3695395"/>
                <a:gd name="connsiteY36" fmla="*/ 197383 h 4533735"/>
                <a:gd name="connsiteX0" fmla="*/ 512086 w 3695395"/>
                <a:gd name="connsiteY0" fmla="*/ 2019351 h 4533735"/>
                <a:gd name="connsiteX1" fmla="*/ 517739 w 3695395"/>
                <a:gd name="connsiteY1" fmla="*/ 2131297 h 4533735"/>
                <a:gd name="connsiteX2" fmla="*/ 409829 w 3695395"/>
                <a:gd name="connsiteY2" fmla="*/ 2845055 h 4533735"/>
                <a:gd name="connsiteX3" fmla="*/ 466974 w 3695395"/>
                <a:gd name="connsiteY3" fmla="*/ 2621159 h 4533735"/>
                <a:gd name="connsiteX4" fmla="*/ 515738 w 3695395"/>
                <a:gd name="connsiteY4" fmla="*/ 2137427 h 4533735"/>
                <a:gd name="connsiteX5" fmla="*/ 509805 w 3695395"/>
                <a:gd name="connsiteY5" fmla="*/ 2019938 h 4533735"/>
                <a:gd name="connsiteX6" fmla="*/ 512086 w 3695395"/>
                <a:gd name="connsiteY6" fmla="*/ 2019351 h 4533735"/>
                <a:gd name="connsiteX7" fmla="*/ 1054113 w 3695395"/>
                <a:gd name="connsiteY7" fmla="*/ 1359505 h 4533735"/>
                <a:gd name="connsiteX8" fmla="*/ 1046053 w 3695395"/>
                <a:gd name="connsiteY8" fmla="*/ 1365532 h 4533735"/>
                <a:gd name="connsiteX9" fmla="*/ 848152 w 3695395"/>
                <a:gd name="connsiteY9" fmla="*/ 1485759 h 4533735"/>
                <a:gd name="connsiteX10" fmla="*/ 831747 w 3695395"/>
                <a:gd name="connsiteY10" fmla="*/ 1493662 h 4533735"/>
                <a:gd name="connsiteX11" fmla="*/ 1054113 w 3695395"/>
                <a:gd name="connsiteY11" fmla="*/ 1359505 h 4533735"/>
                <a:gd name="connsiteX12" fmla="*/ 1267815 w 3695395"/>
                <a:gd name="connsiteY12" fmla="*/ 1193743 h 4533735"/>
                <a:gd name="connsiteX13" fmla="*/ 1230831 w 3695395"/>
                <a:gd name="connsiteY13" fmla="*/ 1227357 h 4533735"/>
                <a:gd name="connsiteX14" fmla="*/ 1128691 w 3695395"/>
                <a:gd name="connsiteY14" fmla="*/ 1303736 h 4533735"/>
                <a:gd name="connsiteX15" fmla="*/ 1267815 w 3695395"/>
                <a:gd name="connsiteY15" fmla="*/ 1193743 h 4533735"/>
                <a:gd name="connsiteX16" fmla="*/ 1465955 w 3695395"/>
                <a:gd name="connsiteY16" fmla="*/ 1001282 h 4533735"/>
                <a:gd name="connsiteX17" fmla="*/ 1401281 w 3695395"/>
                <a:gd name="connsiteY17" fmla="*/ 1072441 h 4533735"/>
                <a:gd name="connsiteX18" fmla="*/ 1352579 w 3695395"/>
                <a:gd name="connsiteY18" fmla="*/ 1116704 h 4533735"/>
                <a:gd name="connsiteX19" fmla="*/ 1465955 w 3695395"/>
                <a:gd name="connsiteY19" fmla="*/ 1001282 h 4533735"/>
                <a:gd name="connsiteX20" fmla="*/ 1558149 w 3695395"/>
                <a:gd name="connsiteY20" fmla="*/ 899380 h 4533735"/>
                <a:gd name="connsiteX21" fmla="*/ 1556197 w 3695395"/>
                <a:gd name="connsiteY21" fmla="*/ 901991 h 4533735"/>
                <a:gd name="connsiteX22" fmla="*/ 1554593 w 3695395"/>
                <a:gd name="connsiteY22" fmla="*/ 903757 h 4533735"/>
                <a:gd name="connsiteX23" fmla="*/ 1558149 w 3695395"/>
                <a:gd name="connsiteY23" fmla="*/ 899380 h 4533735"/>
                <a:gd name="connsiteX24" fmla="*/ 1815259 w 3695395"/>
                <a:gd name="connsiteY24" fmla="*/ 517942 h 4533735"/>
                <a:gd name="connsiteX25" fmla="*/ 1814599 w 3695395"/>
                <a:gd name="connsiteY25" fmla="*/ 519313 h 4533735"/>
                <a:gd name="connsiteX26" fmla="*/ 1813939 w 3695395"/>
                <a:gd name="connsiteY26" fmla="*/ 520398 h 4533735"/>
                <a:gd name="connsiteX27" fmla="*/ 1815259 w 3695395"/>
                <a:gd name="connsiteY27" fmla="*/ 517942 h 4533735"/>
                <a:gd name="connsiteX28" fmla="*/ 1996603 w 3695395"/>
                <a:gd name="connsiteY28" fmla="*/ 88124 h 4533735"/>
                <a:gd name="connsiteX29" fmla="*/ 1996385 w 3695395"/>
                <a:gd name="connsiteY29" fmla="*/ 88974 h 4533735"/>
                <a:gd name="connsiteX30" fmla="*/ 1996099 w 3695395"/>
                <a:gd name="connsiteY30" fmla="*/ 89755 h 4533735"/>
                <a:gd name="connsiteX31" fmla="*/ 1996603 w 3695395"/>
                <a:gd name="connsiteY31" fmla="*/ 88124 h 4533735"/>
                <a:gd name="connsiteX32" fmla="*/ 2395307 w 3695395"/>
                <a:gd name="connsiteY32" fmla="*/ 0 h 4533735"/>
                <a:gd name="connsiteX33" fmla="*/ 2539769 w 3695395"/>
                <a:gd name="connsiteY33" fmla="*/ 80748 h 4533735"/>
                <a:gd name="connsiteX34" fmla="*/ 3695395 w 3695395"/>
                <a:gd name="connsiteY34" fmla="*/ 2133496 h 4533735"/>
                <a:gd name="connsiteX35" fmla="*/ 1295159 w 3695395"/>
                <a:gd name="connsiteY35" fmla="*/ 4533735 h 4533735"/>
                <a:gd name="connsiteX36" fmla="*/ 100422 w 3695395"/>
                <a:gd name="connsiteY36" fmla="*/ 4215731 h 4533735"/>
                <a:gd name="connsiteX37" fmla="*/ 0 w 3695395"/>
                <a:gd name="connsiteY37" fmla="*/ 4152207 h 4533735"/>
                <a:gd name="connsiteX38" fmla="*/ 72509 w 3695395"/>
                <a:gd name="connsiteY38" fmla="*/ 4086306 h 4533735"/>
                <a:gd name="connsiteX39" fmla="*/ 882300 w 3695395"/>
                <a:gd name="connsiteY39" fmla="*/ 2131297 h 4533735"/>
                <a:gd name="connsiteX40" fmla="*/ 869719 w 3695395"/>
                <a:gd name="connsiteY40" fmla="*/ 1882156 h 4533735"/>
                <a:gd name="connsiteX41" fmla="*/ 992435 w 3695395"/>
                <a:gd name="connsiteY41" fmla="*/ 1822108 h 4533735"/>
                <a:gd name="connsiteX42" fmla="*/ 2344555 w 3695395"/>
                <a:gd name="connsiteY42" fmla="*/ 197383 h 4533735"/>
                <a:gd name="connsiteX43" fmla="*/ 2395307 w 3695395"/>
                <a:gd name="connsiteY43" fmla="*/ 0 h 4533735"/>
                <a:gd name="connsiteX0" fmla="*/ 512086 w 3695395"/>
                <a:gd name="connsiteY0" fmla="*/ 2019351 h 4533735"/>
                <a:gd name="connsiteX1" fmla="*/ 517739 w 3695395"/>
                <a:gd name="connsiteY1" fmla="*/ 2131297 h 4533735"/>
                <a:gd name="connsiteX2" fmla="*/ 466974 w 3695395"/>
                <a:gd name="connsiteY2" fmla="*/ 2621159 h 4533735"/>
                <a:gd name="connsiteX3" fmla="*/ 515738 w 3695395"/>
                <a:gd name="connsiteY3" fmla="*/ 2137427 h 4533735"/>
                <a:gd name="connsiteX4" fmla="*/ 509805 w 3695395"/>
                <a:gd name="connsiteY4" fmla="*/ 2019938 h 4533735"/>
                <a:gd name="connsiteX5" fmla="*/ 512086 w 3695395"/>
                <a:gd name="connsiteY5" fmla="*/ 2019351 h 4533735"/>
                <a:gd name="connsiteX6" fmla="*/ 1054113 w 3695395"/>
                <a:gd name="connsiteY6" fmla="*/ 1359505 h 4533735"/>
                <a:gd name="connsiteX7" fmla="*/ 1046053 w 3695395"/>
                <a:gd name="connsiteY7" fmla="*/ 1365532 h 4533735"/>
                <a:gd name="connsiteX8" fmla="*/ 848152 w 3695395"/>
                <a:gd name="connsiteY8" fmla="*/ 1485759 h 4533735"/>
                <a:gd name="connsiteX9" fmla="*/ 831747 w 3695395"/>
                <a:gd name="connsiteY9" fmla="*/ 1493662 h 4533735"/>
                <a:gd name="connsiteX10" fmla="*/ 1054113 w 3695395"/>
                <a:gd name="connsiteY10" fmla="*/ 1359505 h 4533735"/>
                <a:gd name="connsiteX11" fmla="*/ 1267815 w 3695395"/>
                <a:gd name="connsiteY11" fmla="*/ 1193743 h 4533735"/>
                <a:gd name="connsiteX12" fmla="*/ 1230831 w 3695395"/>
                <a:gd name="connsiteY12" fmla="*/ 1227357 h 4533735"/>
                <a:gd name="connsiteX13" fmla="*/ 1128691 w 3695395"/>
                <a:gd name="connsiteY13" fmla="*/ 1303736 h 4533735"/>
                <a:gd name="connsiteX14" fmla="*/ 1267815 w 3695395"/>
                <a:gd name="connsiteY14" fmla="*/ 1193743 h 4533735"/>
                <a:gd name="connsiteX15" fmla="*/ 1465955 w 3695395"/>
                <a:gd name="connsiteY15" fmla="*/ 1001282 h 4533735"/>
                <a:gd name="connsiteX16" fmla="*/ 1401281 w 3695395"/>
                <a:gd name="connsiteY16" fmla="*/ 1072441 h 4533735"/>
                <a:gd name="connsiteX17" fmla="*/ 1352579 w 3695395"/>
                <a:gd name="connsiteY17" fmla="*/ 1116704 h 4533735"/>
                <a:gd name="connsiteX18" fmla="*/ 1465955 w 3695395"/>
                <a:gd name="connsiteY18" fmla="*/ 1001282 h 4533735"/>
                <a:gd name="connsiteX19" fmla="*/ 1558149 w 3695395"/>
                <a:gd name="connsiteY19" fmla="*/ 899380 h 4533735"/>
                <a:gd name="connsiteX20" fmla="*/ 1556197 w 3695395"/>
                <a:gd name="connsiteY20" fmla="*/ 901991 h 4533735"/>
                <a:gd name="connsiteX21" fmla="*/ 1554593 w 3695395"/>
                <a:gd name="connsiteY21" fmla="*/ 903757 h 4533735"/>
                <a:gd name="connsiteX22" fmla="*/ 1558149 w 3695395"/>
                <a:gd name="connsiteY22" fmla="*/ 899380 h 4533735"/>
                <a:gd name="connsiteX23" fmla="*/ 1815259 w 3695395"/>
                <a:gd name="connsiteY23" fmla="*/ 517942 h 4533735"/>
                <a:gd name="connsiteX24" fmla="*/ 1814599 w 3695395"/>
                <a:gd name="connsiteY24" fmla="*/ 519313 h 4533735"/>
                <a:gd name="connsiteX25" fmla="*/ 1813939 w 3695395"/>
                <a:gd name="connsiteY25" fmla="*/ 520398 h 4533735"/>
                <a:gd name="connsiteX26" fmla="*/ 1815259 w 3695395"/>
                <a:gd name="connsiteY26" fmla="*/ 517942 h 4533735"/>
                <a:gd name="connsiteX27" fmla="*/ 1996603 w 3695395"/>
                <a:gd name="connsiteY27" fmla="*/ 88124 h 4533735"/>
                <a:gd name="connsiteX28" fmla="*/ 1996385 w 3695395"/>
                <a:gd name="connsiteY28" fmla="*/ 88974 h 4533735"/>
                <a:gd name="connsiteX29" fmla="*/ 1996099 w 3695395"/>
                <a:gd name="connsiteY29" fmla="*/ 89755 h 4533735"/>
                <a:gd name="connsiteX30" fmla="*/ 1996603 w 3695395"/>
                <a:gd name="connsiteY30" fmla="*/ 88124 h 4533735"/>
                <a:gd name="connsiteX31" fmla="*/ 2395307 w 3695395"/>
                <a:gd name="connsiteY31" fmla="*/ 0 h 4533735"/>
                <a:gd name="connsiteX32" fmla="*/ 2539769 w 3695395"/>
                <a:gd name="connsiteY32" fmla="*/ 80748 h 4533735"/>
                <a:gd name="connsiteX33" fmla="*/ 3695395 w 3695395"/>
                <a:gd name="connsiteY33" fmla="*/ 2133496 h 4533735"/>
                <a:gd name="connsiteX34" fmla="*/ 1295159 w 3695395"/>
                <a:gd name="connsiteY34" fmla="*/ 4533735 h 4533735"/>
                <a:gd name="connsiteX35" fmla="*/ 100422 w 3695395"/>
                <a:gd name="connsiteY35" fmla="*/ 4215731 h 4533735"/>
                <a:gd name="connsiteX36" fmla="*/ 0 w 3695395"/>
                <a:gd name="connsiteY36" fmla="*/ 4152207 h 4533735"/>
                <a:gd name="connsiteX37" fmla="*/ 72509 w 3695395"/>
                <a:gd name="connsiteY37" fmla="*/ 4086306 h 4533735"/>
                <a:gd name="connsiteX38" fmla="*/ 882300 w 3695395"/>
                <a:gd name="connsiteY38" fmla="*/ 2131297 h 4533735"/>
                <a:gd name="connsiteX39" fmla="*/ 869719 w 3695395"/>
                <a:gd name="connsiteY39" fmla="*/ 1882156 h 4533735"/>
                <a:gd name="connsiteX40" fmla="*/ 992435 w 3695395"/>
                <a:gd name="connsiteY40" fmla="*/ 1822108 h 4533735"/>
                <a:gd name="connsiteX41" fmla="*/ 2344555 w 3695395"/>
                <a:gd name="connsiteY41" fmla="*/ 197383 h 4533735"/>
                <a:gd name="connsiteX42" fmla="*/ 2395307 w 3695395"/>
                <a:gd name="connsiteY42" fmla="*/ 0 h 4533735"/>
                <a:gd name="connsiteX0" fmla="*/ 512086 w 3695395"/>
                <a:gd name="connsiteY0" fmla="*/ 2019351 h 4533735"/>
                <a:gd name="connsiteX1" fmla="*/ 517739 w 3695395"/>
                <a:gd name="connsiteY1" fmla="*/ 2131297 h 4533735"/>
                <a:gd name="connsiteX2" fmla="*/ 515738 w 3695395"/>
                <a:gd name="connsiteY2" fmla="*/ 2137427 h 4533735"/>
                <a:gd name="connsiteX3" fmla="*/ 509805 w 3695395"/>
                <a:gd name="connsiteY3" fmla="*/ 2019938 h 4533735"/>
                <a:gd name="connsiteX4" fmla="*/ 512086 w 3695395"/>
                <a:gd name="connsiteY4" fmla="*/ 2019351 h 4533735"/>
                <a:gd name="connsiteX5" fmla="*/ 1054113 w 3695395"/>
                <a:gd name="connsiteY5" fmla="*/ 1359505 h 4533735"/>
                <a:gd name="connsiteX6" fmla="*/ 1046053 w 3695395"/>
                <a:gd name="connsiteY6" fmla="*/ 1365532 h 4533735"/>
                <a:gd name="connsiteX7" fmla="*/ 848152 w 3695395"/>
                <a:gd name="connsiteY7" fmla="*/ 1485759 h 4533735"/>
                <a:gd name="connsiteX8" fmla="*/ 831747 w 3695395"/>
                <a:gd name="connsiteY8" fmla="*/ 1493662 h 4533735"/>
                <a:gd name="connsiteX9" fmla="*/ 1054113 w 3695395"/>
                <a:gd name="connsiteY9" fmla="*/ 1359505 h 4533735"/>
                <a:gd name="connsiteX10" fmla="*/ 1267815 w 3695395"/>
                <a:gd name="connsiteY10" fmla="*/ 1193743 h 4533735"/>
                <a:gd name="connsiteX11" fmla="*/ 1230831 w 3695395"/>
                <a:gd name="connsiteY11" fmla="*/ 1227357 h 4533735"/>
                <a:gd name="connsiteX12" fmla="*/ 1128691 w 3695395"/>
                <a:gd name="connsiteY12" fmla="*/ 1303736 h 4533735"/>
                <a:gd name="connsiteX13" fmla="*/ 1267815 w 3695395"/>
                <a:gd name="connsiteY13" fmla="*/ 1193743 h 4533735"/>
                <a:gd name="connsiteX14" fmla="*/ 1465955 w 3695395"/>
                <a:gd name="connsiteY14" fmla="*/ 1001282 h 4533735"/>
                <a:gd name="connsiteX15" fmla="*/ 1401281 w 3695395"/>
                <a:gd name="connsiteY15" fmla="*/ 1072441 h 4533735"/>
                <a:gd name="connsiteX16" fmla="*/ 1352579 w 3695395"/>
                <a:gd name="connsiteY16" fmla="*/ 1116704 h 4533735"/>
                <a:gd name="connsiteX17" fmla="*/ 1465955 w 3695395"/>
                <a:gd name="connsiteY17" fmla="*/ 1001282 h 4533735"/>
                <a:gd name="connsiteX18" fmla="*/ 1558149 w 3695395"/>
                <a:gd name="connsiteY18" fmla="*/ 899380 h 4533735"/>
                <a:gd name="connsiteX19" fmla="*/ 1556197 w 3695395"/>
                <a:gd name="connsiteY19" fmla="*/ 901991 h 4533735"/>
                <a:gd name="connsiteX20" fmla="*/ 1554593 w 3695395"/>
                <a:gd name="connsiteY20" fmla="*/ 903757 h 4533735"/>
                <a:gd name="connsiteX21" fmla="*/ 1558149 w 3695395"/>
                <a:gd name="connsiteY21" fmla="*/ 899380 h 4533735"/>
                <a:gd name="connsiteX22" fmla="*/ 1815259 w 3695395"/>
                <a:gd name="connsiteY22" fmla="*/ 517942 h 4533735"/>
                <a:gd name="connsiteX23" fmla="*/ 1814599 w 3695395"/>
                <a:gd name="connsiteY23" fmla="*/ 519313 h 4533735"/>
                <a:gd name="connsiteX24" fmla="*/ 1813939 w 3695395"/>
                <a:gd name="connsiteY24" fmla="*/ 520398 h 4533735"/>
                <a:gd name="connsiteX25" fmla="*/ 1815259 w 3695395"/>
                <a:gd name="connsiteY25" fmla="*/ 517942 h 4533735"/>
                <a:gd name="connsiteX26" fmla="*/ 1996603 w 3695395"/>
                <a:gd name="connsiteY26" fmla="*/ 88124 h 4533735"/>
                <a:gd name="connsiteX27" fmla="*/ 1996385 w 3695395"/>
                <a:gd name="connsiteY27" fmla="*/ 88974 h 4533735"/>
                <a:gd name="connsiteX28" fmla="*/ 1996099 w 3695395"/>
                <a:gd name="connsiteY28" fmla="*/ 89755 h 4533735"/>
                <a:gd name="connsiteX29" fmla="*/ 1996603 w 3695395"/>
                <a:gd name="connsiteY29" fmla="*/ 88124 h 4533735"/>
                <a:gd name="connsiteX30" fmla="*/ 2395307 w 3695395"/>
                <a:gd name="connsiteY30" fmla="*/ 0 h 4533735"/>
                <a:gd name="connsiteX31" fmla="*/ 2539769 w 3695395"/>
                <a:gd name="connsiteY31" fmla="*/ 80748 h 4533735"/>
                <a:gd name="connsiteX32" fmla="*/ 3695395 w 3695395"/>
                <a:gd name="connsiteY32" fmla="*/ 2133496 h 4533735"/>
                <a:gd name="connsiteX33" fmla="*/ 1295159 w 3695395"/>
                <a:gd name="connsiteY33" fmla="*/ 4533735 h 4533735"/>
                <a:gd name="connsiteX34" fmla="*/ 100422 w 3695395"/>
                <a:gd name="connsiteY34" fmla="*/ 4215731 h 4533735"/>
                <a:gd name="connsiteX35" fmla="*/ 0 w 3695395"/>
                <a:gd name="connsiteY35" fmla="*/ 4152207 h 4533735"/>
                <a:gd name="connsiteX36" fmla="*/ 72509 w 3695395"/>
                <a:gd name="connsiteY36" fmla="*/ 4086306 h 4533735"/>
                <a:gd name="connsiteX37" fmla="*/ 882300 w 3695395"/>
                <a:gd name="connsiteY37" fmla="*/ 2131297 h 4533735"/>
                <a:gd name="connsiteX38" fmla="*/ 869719 w 3695395"/>
                <a:gd name="connsiteY38" fmla="*/ 1882156 h 4533735"/>
                <a:gd name="connsiteX39" fmla="*/ 992435 w 3695395"/>
                <a:gd name="connsiteY39" fmla="*/ 1822108 h 4533735"/>
                <a:gd name="connsiteX40" fmla="*/ 2344555 w 3695395"/>
                <a:gd name="connsiteY40" fmla="*/ 197383 h 4533735"/>
                <a:gd name="connsiteX41" fmla="*/ 2395307 w 3695395"/>
                <a:gd name="connsiteY41" fmla="*/ 0 h 4533735"/>
                <a:gd name="connsiteX0" fmla="*/ 512086 w 3695395"/>
                <a:gd name="connsiteY0" fmla="*/ 2019351 h 4533735"/>
                <a:gd name="connsiteX1" fmla="*/ 517739 w 3695395"/>
                <a:gd name="connsiteY1" fmla="*/ 2131297 h 4533735"/>
                <a:gd name="connsiteX2" fmla="*/ 509805 w 3695395"/>
                <a:gd name="connsiteY2" fmla="*/ 2019938 h 4533735"/>
                <a:gd name="connsiteX3" fmla="*/ 512086 w 3695395"/>
                <a:gd name="connsiteY3" fmla="*/ 2019351 h 4533735"/>
                <a:gd name="connsiteX4" fmla="*/ 1054113 w 3695395"/>
                <a:gd name="connsiteY4" fmla="*/ 1359505 h 4533735"/>
                <a:gd name="connsiteX5" fmla="*/ 1046053 w 3695395"/>
                <a:gd name="connsiteY5" fmla="*/ 1365532 h 4533735"/>
                <a:gd name="connsiteX6" fmla="*/ 848152 w 3695395"/>
                <a:gd name="connsiteY6" fmla="*/ 1485759 h 4533735"/>
                <a:gd name="connsiteX7" fmla="*/ 831747 w 3695395"/>
                <a:gd name="connsiteY7" fmla="*/ 1493662 h 4533735"/>
                <a:gd name="connsiteX8" fmla="*/ 1054113 w 3695395"/>
                <a:gd name="connsiteY8" fmla="*/ 1359505 h 4533735"/>
                <a:gd name="connsiteX9" fmla="*/ 1267815 w 3695395"/>
                <a:gd name="connsiteY9" fmla="*/ 1193743 h 4533735"/>
                <a:gd name="connsiteX10" fmla="*/ 1230831 w 3695395"/>
                <a:gd name="connsiteY10" fmla="*/ 1227357 h 4533735"/>
                <a:gd name="connsiteX11" fmla="*/ 1128691 w 3695395"/>
                <a:gd name="connsiteY11" fmla="*/ 1303736 h 4533735"/>
                <a:gd name="connsiteX12" fmla="*/ 1267815 w 3695395"/>
                <a:gd name="connsiteY12" fmla="*/ 1193743 h 4533735"/>
                <a:gd name="connsiteX13" fmla="*/ 1465955 w 3695395"/>
                <a:gd name="connsiteY13" fmla="*/ 1001282 h 4533735"/>
                <a:gd name="connsiteX14" fmla="*/ 1401281 w 3695395"/>
                <a:gd name="connsiteY14" fmla="*/ 1072441 h 4533735"/>
                <a:gd name="connsiteX15" fmla="*/ 1352579 w 3695395"/>
                <a:gd name="connsiteY15" fmla="*/ 1116704 h 4533735"/>
                <a:gd name="connsiteX16" fmla="*/ 1465955 w 3695395"/>
                <a:gd name="connsiteY16" fmla="*/ 1001282 h 4533735"/>
                <a:gd name="connsiteX17" fmla="*/ 1558149 w 3695395"/>
                <a:gd name="connsiteY17" fmla="*/ 899380 h 4533735"/>
                <a:gd name="connsiteX18" fmla="*/ 1556197 w 3695395"/>
                <a:gd name="connsiteY18" fmla="*/ 901991 h 4533735"/>
                <a:gd name="connsiteX19" fmla="*/ 1554593 w 3695395"/>
                <a:gd name="connsiteY19" fmla="*/ 903757 h 4533735"/>
                <a:gd name="connsiteX20" fmla="*/ 1558149 w 3695395"/>
                <a:gd name="connsiteY20" fmla="*/ 899380 h 4533735"/>
                <a:gd name="connsiteX21" fmla="*/ 1815259 w 3695395"/>
                <a:gd name="connsiteY21" fmla="*/ 517942 h 4533735"/>
                <a:gd name="connsiteX22" fmla="*/ 1814599 w 3695395"/>
                <a:gd name="connsiteY22" fmla="*/ 519313 h 4533735"/>
                <a:gd name="connsiteX23" fmla="*/ 1813939 w 3695395"/>
                <a:gd name="connsiteY23" fmla="*/ 520398 h 4533735"/>
                <a:gd name="connsiteX24" fmla="*/ 1815259 w 3695395"/>
                <a:gd name="connsiteY24" fmla="*/ 517942 h 4533735"/>
                <a:gd name="connsiteX25" fmla="*/ 1996603 w 3695395"/>
                <a:gd name="connsiteY25" fmla="*/ 88124 h 4533735"/>
                <a:gd name="connsiteX26" fmla="*/ 1996385 w 3695395"/>
                <a:gd name="connsiteY26" fmla="*/ 88974 h 4533735"/>
                <a:gd name="connsiteX27" fmla="*/ 1996099 w 3695395"/>
                <a:gd name="connsiteY27" fmla="*/ 89755 h 4533735"/>
                <a:gd name="connsiteX28" fmla="*/ 1996603 w 3695395"/>
                <a:gd name="connsiteY28" fmla="*/ 88124 h 4533735"/>
                <a:gd name="connsiteX29" fmla="*/ 2395307 w 3695395"/>
                <a:gd name="connsiteY29" fmla="*/ 0 h 4533735"/>
                <a:gd name="connsiteX30" fmla="*/ 2539769 w 3695395"/>
                <a:gd name="connsiteY30" fmla="*/ 80748 h 4533735"/>
                <a:gd name="connsiteX31" fmla="*/ 3695395 w 3695395"/>
                <a:gd name="connsiteY31" fmla="*/ 2133496 h 4533735"/>
                <a:gd name="connsiteX32" fmla="*/ 1295159 w 3695395"/>
                <a:gd name="connsiteY32" fmla="*/ 4533735 h 4533735"/>
                <a:gd name="connsiteX33" fmla="*/ 100422 w 3695395"/>
                <a:gd name="connsiteY33" fmla="*/ 4215731 h 4533735"/>
                <a:gd name="connsiteX34" fmla="*/ 0 w 3695395"/>
                <a:gd name="connsiteY34" fmla="*/ 4152207 h 4533735"/>
                <a:gd name="connsiteX35" fmla="*/ 72509 w 3695395"/>
                <a:gd name="connsiteY35" fmla="*/ 4086306 h 4533735"/>
                <a:gd name="connsiteX36" fmla="*/ 882300 w 3695395"/>
                <a:gd name="connsiteY36" fmla="*/ 2131297 h 4533735"/>
                <a:gd name="connsiteX37" fmla="*/ 869719 w 3695395"/>
                <a:gd name="connsiteY37" fmla="*/ 1882156 h 4533735"/>
                <a:gd name="connsiteX38" fmla="*/ 992435 w 3695395"/>
                <a:gd name="connsiteY38" fmla="*/ 1822108 h 4533735"/>
                <a:gd name="connsiteX39" fmla="*/ 2344555 w 3695395"/>
                <a:gd name="connsiteY39" fmla="*/ 197383 h 4533735"/>
                <a:gd name="connsiteX40" fmla="*/ 2395307 w 3695395"/>
                <a:gd name="connsiteY40" fmla="*/ 0 h 4533735"/>
                <a:gd name="connsiteX0" fmla="*/ 509805 w 3695395"/>
                <a:gd name="connsiteY0" fmla="*/ 2019938 h 4533735"/>
                <a:gd name="connsiteX1" fmla="*/ 517739 w 3695395"/>
                <a:gd name="connsiteY1" fmla="*/ 2131297 h 4533735"/>
                <a:gd name="connsiteX2" fmla="*/ 509805 w 3695395"/>
                <a:gd name="connsiteY2" fmla="*/ 2019938 h 4533735"/>
                <a:gd name="connsiteX3" fmla="*/ 1054113 w 3695395"/>
                <a:gd name="connsiteY3" fmla="*/ 1359505 h 4533735"/>
                <a:gd name="connsiteX4" fmla="*/ 1046053 w 3695395"/>
                <a:gd name="connsiteY4" fmla="*/ 1365532 h 4533735"/>
                <a:gd name="connsiteX5" fmla="*/ 848152 w 3695395"/>
                <a:gd name="connsiteY5" fmla="*/ 1485759 h 4533735"/>
                <a:gd name="connsiteX6" fmla="*/ 831747 w 3695395"/>
                <a:gd name="connsiteY6" fmla="*/ 1493662 h 4533735"/>
                <a:gd name="connsiteX7" fmla="*/ 1054113 w 3695395"/>
                <a:gd name="connsiteY7" fmla="*/ 1359505 h 4533735"/>
                <a:gd name="connsiteX8" fmla="*/ 1267815 w 3695395"/>
                <a:gd name="connsiteY8" fmla="*/ 1193743 h 4533735"/>
                <a:gd name="connsiteX9" fmla="*/ 1230831 w 3695395"/>
                <a:gd name="connsiteY9" fmla="*/ 1227357 h 4533735"/>
                <a:gd name="connsiteX10" fmla="*/ 1128691 w 3695395"/>
                <a:gd name="connsiteY10" fmla="*/ 1303736 h 4533735"/>
                <a:gd name="connsiteX11" fmla="*/ 1267815 w 3695395"/>
                <a:gd name="connsiteY11" fmla="*/ 1193743 h 4533735"/>
                <a:gd name="connsiteX12" fmla="*/ 1465955 w 3695395"/>
                <a:gd name="connsiteY12" fmla="*/ 1001282 h 4533735"/>
                <a:gd name="connsiteX13" fmla="*/ 1401281 w 3695395"/>
                <a:gd name="connsiteY13" fmla="*/ 1072441 h 4533735"/>
                <a:gd name="connsiteX14" fmla="*/ 1352579 w 3695395"/>
                <a:gd name="connsiteY14" fmla="*/ 1116704 h 4533735"/>
                <a:gd name="connsiteX15" fmla="*/ 1465955 w 3695395"/>
                <a:gd name="connsiteY15" fmla="*/ 1001282 h 4533735"/>
                <a:gd name="connsiteX16" fmla="*/ 1558149 w 3695395"/>
                <a:gd name="connsiteY16" fmla="*/ 899380 h 4533735"/>
                <a:gd name="connsiteX17" fmla="*/ 1556197 w 3695395"/>
                <a:gd name="connsiteY17" fmla="*/ 901991 h 4533735"/>
                <a:gd name="connsiteX18" fmla="*/ 1554593 w 3695395"/>
                <a:gd name="connsiteY18" fmla="*/ 903757 h 4533735"/>
                <a:gd name="connsiteX19" fmla="*/ 1558149 w 3695395"/>
                <a:gd name="connsiteY19" fmla="*/ 899380 h 4533735"/>
                <a:gd name="connsiteX20" fmla="*/ 1815259 w 3695395"/>
                <a:gd name="connsiteY20" fmla="*/ 517942 h 4533735"/>
                <a:gd name="connsiteX21" fmla="*/ 1814599 w 3695395"/>
                <a:gd name="connsiteY21" fmla="*/ 519313 h 4533735"/>
                <a:gd name="connsiteX22" fmla="*/ 1813939 w 3695395"/>
                <a:gd name="connsiteY22" fmla="*/ 520398 h 4533735"/>
                <a:gd name="connsiteX23" fmla="*/ 1815259 w 3695395"/>
                <a:gd name="connsiteY23" fmla="*/ 517942 h 4533735"/>
                <a:gd name="connsiteX24" fmla="*/ 1996603 w 3695395"/>
                <a:gd name="connsiteY24" fmla="*/ 88124 h 4533735"/>
                <a:gd name="connsiteX25" fmla="*/ 1996385 w 3695395"/>
                <a:gd name="connsiteY25" fmla="*/ 88974 h 4533735"/>
                <a:gd name="connsiteX26" fmla="*/ 1996099 w 3695395"/>
                <a:gd name="connsiteY26" fmla="*/ 89755 h 4533735"/>
                <a:gd name="connsiteX27" fmla="*/ 1996603 w 3695395"/>
                <a:gd name="connsiteY27" fmla="*/ 88124 h 4533735"/>
                <a:gd name="connsiteX28" fmla="*/ 2395307 w 3695395"/>
                <a:gd name="connsiteY28" fmla="*/ 0 h 4533735"/>
                <a:gd name="connsiteX29" fmla="*/ 2539769 w 3695395"/>
                <a:gd name="connsiteY29" fmla="*/ 80748 h 4533735"/>
                <a:gd name="connsiteX30" fmla="*/ 3695395 w 3695395"/>
                <a:gd name="connsiteY30" fmla="*/ 2133496 h 4533735"/>
                <a:gd name="connsiteX31" fmla="*/ 1295159 w 3695395"/>
                <a:gd name="connsiteY31" fmla="*/ 4533735 h 4533735"/>
                <a:gd name="connsiteX32" fmla="*/ 100422 w 3695395"/>
                <a:gd name="connsiteY32" fmla="*/ 4215731 h 4533735"/>
                <a:gd name="connsiteX33" fmla="*/ 0 w 3695395"/>
                <a:gd name="connsiteY33" fmla="*/ 4152207 h 4533735"/>
                <a:gd name="connsiteX34" fmla="*/ 72509 w 3695395"/>
                <a:gd name="connsiteY34" fmla="*/ 4086306 h 4533735"/>
                <a:gd name="connsiteX35" fmla="*/ 882300 w 3695395"/>
                <a:gd name="connsiteY35" fmla="*/ 2131297 h 4533735"/>
                <a:gd name="connsiteX36" fmla="*/ 869719 w 3695395"/>
                <a:gd name="connsiteY36" fmla="*/ 1882156 h 4533735"/>
                <a:gd name="connsiteX37" fmla="*/ 992435 w 3695395"/>
                <a:gd name="connsiteY37" fmla="*/ 1822108 h 4533735"/>
                <a:gd name="connsiteX38" fmla="*/ 2344555 w 3695395"/>
                <a:gd name="connsiteY38" fmla="*/ 197383 h 4533735"/>
                <a:gd name="connsiteX39" fmla="*/ 2395307 w 3695395"/>
                <a:gd name="connsiteY39" fmla="*/ 0 h 4533735"/>
                <a:gd name="connsiteX0" fmla="*/ 1054113 w 3695395"/>
                <a:gd name="connsiteY0" fmla="*/ 1359505 h 4533735"/>
                <a:gd name="connsiteX1" fmla="*/ 1046053 w 3695395"/>
                <a:gd name="connsiteY1" fmla="*/ 1365532 h 4533735"/>
                <a:gd name="connsiteX2" fmla="*/ 848152 w 3695395"/>
                <a:gd name="connsiteY2" fmla="*/ 1485759 h 4533735"/>
                <a:gd name="connsiteX3" fmla="*/ 831747 w 3695395"/>
                <a:gd name="connsiteY3" fmla="*/ 1493662 h 4533735"/>
                <a:gd name="connsiteX4" fmla="*/ 1054113 w 3695395"/>
                <a:gd name="connsiteY4" fmla="*/ 1359505 h 4533735"/>
                <a:gd name="connsiteX5" fmla="*/ 1267815 w 3695395"/>
                <a:gd name="connsiteY5" fmla="*/ 1193743 h 4533735"/>
                <a:gd name="connsiteX6" fmla="*/ 1230831 w 3695395"/>
                <a:gd name="connsiteY6" fmla="*/ 1227357 h 4533735"/>
                <a:gd name="connsiteX7" fmla="*/ 1128691 w 3695395"/>
                <a:gd name="connsiteY7" fmla="*/ 1303736 h 4533735"/>
                <a:gd name="connsiteX8" fmla="*/ 1267815 w 3695395"/>
                <a:gd name="connsiteY8" fmla="*/ 1193743 h 4533735"/>
                <a:gd name="connsiteX9" fmla="*/ 1465955 w 3695395"/>
                <a:gd name="connsiteY9" fmla="*/ 1001282 h 4533735"/>
                <a:gd name="connsiteX10" fmla="*/ 1401281 w 3695395"/>
                <a:gd name="connsiteY10" fmla="*/ 1072441 h 4533735"/>
                <a:gd name="connsiteX11" fmla="*/ 1352579 w 3695395"/>
                <a:gd name="connsiteY11" fmla="*/ 1116704 h 4533735"/>
                <a:gd name="connsiteX12" fmla="*/ 1465955 w 3695395"/>
                <a:gd name="connsiteY12" fmla="*/ 1001282 h 4533735"/>
                <a:gd name="connsiteX13" fmla="*/ 1558149 w 3695395"/>
                <a:gd name="connsiteY13" fmla="*/ 899380 h 4533735"/>
                <a:gd name="connsiteX14" fmla="*/ 1556197 w 3695395"/>
                <a:gd name="connsiteY14" fmla="*/ 901991 h 4533735"/>
                <a:gd name="connsiteX15" fmla="*/ 1554593 w 3695395"/>
                <a:gd name="connsiteY15" fmla="*/ 903757 h 4533735"/>
                <a:gd name="connsiteX16" fmla="*/ 1558149 w 3695395"/>
                <a:gd name="connsiteY16" fmla="*/ 899380 h 4533735"/>
                <a:gd name="connsiteX17" fmla="*/ 1815259 w 3695395"/>
                <a:gd name="connsiteY17" fmla="*/ 517942 h 4533735"/>
                <a:gd name="connsiteX18" fmla="*/ 1814599 w 3695395"/>
                <a:gd name="connsiteY18" fmla="*/ 519313 h 4533735"/>
                <a:gd name="connsiteX19" fmla="*/ 1813939 w 3695395"/>
                <a:gd name="connsiteY19" fmla="*/ 520398 h 4533735"/>
                <a:gd name="connsiteX20" fmla="*/ 1815259 w 3695395"/>
                <a:gd name="connsiteY20" fmla="*/ 517942 h 4533735"/>
                <a:gd name="connsiteX21" fmla="*/ 1996603 w 3695395"/>
                <a:gd name="connsiteY21" fmla="*/ 88124 h 4533735"/>
                <a:gd name="connsiteX22" fmla="*/ 1996385 w 3695395"/>
                <a:gd name="connsiteY22" fmla="*/ 88974 h 4533735"/>
                <a:gd name="connsiteX23" fmla="*/ 1996099 w 3695395"/>
                <a:gd name="connsiteY23" fmla="*/ 89755 h 4533735"/>
                <a:gd name="connsiteX24" fmla="*/ 1996603 w 3695395"/>
                <a:gd name="connsiteY24" fmla="*/ 88124 h 4533735"/>
                <a:gd name="connsiteX25" fmla="*/ 2395307 w 3695395"/>
                <a:gd name="connsiteY25" fmla="*/ 0 h 4533735"/>
                <a:gd name="connsiteX26" fmla="*/ 2539769 w 3695395"/>
                <a:gd name="connsiteY26" fmla="*/ 80748 h 4533735"/>
                <a:gd name="connsiteX27" fmla="*/ 3695395 w 3695395"/>
                <a:gd name="connsiteY27" fmla="*/ 2133496 h 4533735"/>
                <a:gd name="connsiteX28" fmla="*/ 1295159 w 3695395"/>
                <a:gd name="connsiteY28" fmla="*/ 4533735 h 4533735"/>
                <a:gd name="connsiteX29" fmla="*/ 100422 w 3695395"/>
                <a:gd name="connsiteY29" fmla="*/ 4215731 h 4533735"/>
                <a:gd name="connsiteX30" fmla="*/ 0 w 3695395"/>
                <a:gd name="connsiteY30" fmla="*/ 4152207 h 4533735"/>
                <a:gd name="connsiteX31" fmla="*/ 72509 w 3695395"/>
                <a:gd name="connsiteY31" fmla="*/ 4086306 h 4533735"/>
                <a:gd name="connsiteX32" fmla="*/ 882300 w 3695395"/>
                <a:gd name="connsiteY32" fmla="*/ 2131297 h 4533735"/>
                <a:gd name="connsiteX33" fmla="*/ 869719 w 3695395"/>
                <a:gd name="connsiteY33" fmla="*/ 1882156 h 4533735"/>
                <a:gd name="connsiteX34" fmla="*/ 992435 w 3695395"/>
                <a:gd name="connsiteY34" fmla="*/ 1822108 h 4533735"/>
                <a:gd name="connsiteX35" fmla="*/ 2344555 w 3695395"/>
                <a:gd name="connsiteY35" fmla="*/ 197383 h 4533735"/>
                <a:gd name="connsiteX36" fmla="*/ 2395307 w 3695395"/>
                <a:gd name="connsiteY36" fmla="*/ 0 h 4533735"/>
                <a:gd name="connsiteX0" fmla="*/ 1054113 w 3695395"/>
                <a:gd name="connsiteY0" fmla="*/ 1359505 h 4533735"/>
                <a:gd name="connsiteX1" fmla="*/ 1046053 w 3695395"/>
                <a:gd name="connsiteY1" fmla="*/ 1365532 h 4533735"/>
                <a:gd name="connsiteX2" fmla="*/ 848152 w 3695395"/>
                <a:gd name="connsiteY2" fmla="*/ 1485759 h 4533735"/>
                <a:gd name="connsiteX3" fmla="*/ 1054113 w 3695395"/>
                <a:gd name="connsiteY3" fmla="*/ 1359505 h 4533735"/>
                <a:gd name="connsiteX4" fmla="*/ 1267815 w 3695395"/>
                <a:gd name="connsiteY4" fmla="*/ 1193743 h 4533735"/>
                <a:gd name="connsiteX5" fmla="*/ 1230831 w 3695395"/>
                <a:gd name="connsiteY5" fmla="*/ 1227357 h 4533735"/>
                <a:gd name="connsiteX6" fmla="*/ 1128691 w 3695395"/>
                <a:gd name="connsiteY6" fmla="*/ 1303736 h 4533735"/>
                <a:gd name="connsiteX7" fmla="*/ 1267815 w 3695395"/>
                <a:gd name="connsiteY7" fmla="*/ 1193743 h 4533735"/>
                <a:gd name="connsiteX8" fmla="*/ 1465955 w 3695395"/>
                <a:gd name="connsiteY8" fmla="*/ 1001282 h 4533735"/>
                <a:gd name="connsiteX9" fmla="*/ 1401281 w 3695395"/>
                <a:gd name="connsiteY9" fmla="*/ 1072441 h 4533735"/>
                <a:gd name="connsiteX10" fmla="*/ 1352579 w 3695395"/>
                <a:gd name="connsiteY10" fmla="*/ 1116704 h 4533735"/>
                <a:gd name="connsiteX11" fmla="*/ 1465955 w 3695395"/>
                <a:gd name="connsiteY11" fmla="*/ 1001282 h 4533735"/>
                <a:gd name="connsiteX12" fmla="*/ 1558149 w 3695395"/>
                <a:gd name="connsiteY12" fmla="*/ 899380 h 4533735"/>
                <a:gd name="connsiteX13" fmla="*/ 1556197 w 3695395"/>
                <a:gd name="connsiteY13" fmla="*/ 901991 h 4533735"/>
                <a:gd name="connsiteX14" fmla="*/ 1554593 w 3695395"/>
                <a:gd name="connsiteY14" fmla="*/ 903757 h 4533735"/>
                <a:gd name="connsiteX15" fmla="*/ 1558149 w 3695395"/>
                <a:gd name="connsiteY15" fmla="*/ 899380 h 4533735"/>
                <a:gd name="connsiteX16" fmla="*/ 1815259 w 3695395"/>
                <a:gd name="connsiteY16" fmla="*/ 517942 h 4533735"/>
                <a:gd name="connsiteX17" fmla="*/ 1814599 w 3695395"/>
                <a:gd name="connsiteY17" fmla="*/ 519313 h 4533735"/>
                <a:gd name="connsiteX18" fmla="*/ 1813939 w 3695395"/>
                <a:gd name="connsiteY18" fmla="*/ 520398 h 4533735"/>
                <a:gd name="connsiteX19" fmla="*/ 1815259 w 3695395"/>
                <a:gd name="connsiteY19" fmla="*/ 517942 h 4533735"/>
                <a:gd name="connsiteX20" fmla="*/ 1996603 w 3695395"/>
                <a:gd name="connsiteY20" fmla="*/ 88124 h 4533735"/>
                <a:gd name="connsiteX21" fmla="*/ 1996385 w 3695395"/>
                <a:gd name="connsiteY21" fmla="*/ 88974 h 4533735"/>
                <a:gd name="connsiteX22" fmla="*/ 1996099 w 3695395"/>
                <a:gd name="connsiteY22" fmla="*/ 89755 h 4533735"/>
                <a:gd name="connsiteX23" fmla="*/ 1996603 w 3695395"/>
                <a:gd name="connsiteY23" fmla="*/ 88124 h 4533735"/>
                <a:gd name="connsiteX24" fmla="*/ 2395307 w 3695395"/>
                <a:gd name="connsiteY24" fmla="*/ 0 h 4533735"/>
                <a:gd name="connsiteX25" fmla="*/ 2539769 w 3695395"/>
                <a:gd name="connsiteY25" fmla="*/ 80748 h 4533735"/>
                <a:gd name="connsiteX26" fmla="*/ 3695395 w 3695395"/>
                <a:gd name="connsiteY26" fmla="*/ 2133496 h 4533735"/>
                <a:gd name="connsiteX27" fmla="*/ 1295159 w 3695395"/>
                <a:gd name="connsiteY27" fmla="*/ 4533735 h 4533735"/>
                <a:gd name="connsiteX28" fmla="*/ 100422 w 3695395"/>
                <a:gd name="connsiteY28" fmla="*/ 4215731 h 4533735"/>
                <a:gd name="connsiteX29" fmla="*/ 0 w 3695395"/>
                <a:gd name="connsiteY29" fmla="*/ 4152207 h 4533735"/>
                <a:gd name="connsiteX30" fmla="*/ 72509 w 3695395"/>
                <a:gd name="connsiteY30" fmla="*/ 4086306 h 4533735"/>
                <a:gd name="connsiteX31" fmla="*/ 882300 w 3695395"/>
                <a:gd name="connsiteY31" fmla="*/ 2131297 h 4533735"/>
                <a:gd name="connsiteX32" fmla="*/ 869719 w 3695395"/>
                <a:gd name="connsiteY32" fmla="*/ 1882156 h 4533735"/>
                <a:gd name="connsiteX33" fmla="*/ 992435 w 3695395"/>
                <a:gd name="connsiteY33" fmla="*/ 1822108 h 4533735"/>
                <a:gd name="connsiteX34" fmla="*/ 2344555 w 3695395"/>
                <a:gd name="connsiteY34" fmla="*/ 197383 h 4533735"/>
                <a:gd name="connsiteX35" fmla="*/ 2395307 w 3695395"/>
                <a:gd name="connsiteY35" fmla="*/ 0 h 4533735"/>
                <a:gd name="connsiteX0" fmla="*/ 1054113 w 3695395"/>
                <a:gd name="connsiteY0" fmla="*/ 1359505 h 4533735"/>
                <a:gd name="connsiteX1" fmla="*/ 1046053 w 3695395"/>
                <a:gd name="connsiteY1" fmla="*/ 1365532 h 4533735"/>
                <a:gd name="connsiteX2" fmla="*/ 1054113 w 3695395"/>
                <a:gd name="connsiteY2" fmla="*/ 1359505 h 4533735"/>
                <a:gd name="connsiteX3" fmla="*/ 1267815 w 3695395"/>
                <a:gd name="connsiteY3" fmla="*/ 1193743 h 4533735"/>
                <a:gd name="connsiteX4" fmla="*/ 1230831 w 3695395"/>
                <a:gd name="connsiteY4" fmla="*/ 1227357 h 4533735"/>
                <a:gd name="connsiteX5" fmla="*/ 1128691 w 3695395"/>
                <a:gd name="connsiteY5" fmla="*/ 1303736 h 4533735"/>
                <a:gd name="connsiteX6" fmla="*/ 1267815 w 3695395"/>
                <a:gd name="connsiteY6" fmla="*/ 1193743 h 4533735"/>
                <a:gd name="connsiteX7" fmla="*/ 1465955 w 3695395"/>
                <a:gd name="connsiteY7" fmla="*/ 1001282 h 4533735"/>
                <a:gd name="connsiteX8" fmla="*/ 1401281 w 3695395"/>
                <a:gd name="connsiteY8" fmla="*/ 1072441 h 4533735"/>
                <a:gd name="connsiteX9" fmla="*/ 1352579 w 3695395"/>
                <a:gd name="connsiteY9" fmla="*/ 1116704 h 4533735"/>
                <a:gd name="connsiteX10" fmla="*/ 1465955 w 3695395"/>
                <a:gd name="connsiteY10" fmla="*/ 1001282 h 4533735"/>
                <a:gd name="connsiteX11" fmla="*/ 1558149 w 3695395"/>
                <a:gd name="connsiteY11" fmla="*/ 899380 h 4533735"/>
                <a:gd name="connsiteX12" fmla="*/ 1556197 w 3695395"/>
                <a:gd name="connsiteY12" fmla="*/ 901991 h 4533735"/>
                <a:gd name="connsiteX13" fmla="*/ 1554593 w 3695395"/>
                <a:gd name="connsiteY13" fmla="*/ 903757 h 4533735"/>
                <a:gd name="connsiteX14" fmla="*/ 1558149 w 3695395"/>
                <a:gd name="connsiteY14" fmla="*/ 899380 h 4533735"/>
                <a:gd name="connsiteX15" fmla="*/ 1815259 w 3695395"/>
                <a:gd name="connsiteY15" fmla="*/ 517942 h 4533735"/>
                <a:gd name="connsiteX16" fmla="*/ 1814599 w 3695395"/>
                <a:gd name="connsiteY16" fmla="*/ 519313 h 4533735"/>
                <a:gd name="connsiteX17" fmla="*/ 1813939 w 3695395"/>
                <a:gd name="connsiteY17" fmla="*/ 520398 h 4533735"/>
                <a:gd name="connsiteX18" fmla="*/ 1815259 w 3695395"/>
                <a:gd name="connsiteY18" fmla="*/ 517942 h 4533735"/>
                <a:gd name="connsiteX19" fmla="*/ 1996603 w 3695395"/>
                <a:gd name="connsiteY19" fmla="*/ 88124 h 4533735"/>
                <a:gd name="connsiteX20" fmla="*/ 1996385 w 3695395"/>
                <a:gd name="connsiteY20" fmla="*/ 88974 h 4533735"/>
                <a:gd name="connsiteX21" fmla="*/ 1996099 w 3695395"/>
                <a:gd name="connsiteY21" fmla="*/ 89755 h 4533735"/>
                <a:gd name="connsiteX22" fmla="*/ 1996603 w 3695395"/>
                <a:gd name="connsiteY22" fmla="*/ 88124 h 4533735"/>
                <a:gd name="connsiteX23" fmla="*/ 2395307 w 3695395"/>
                <a:gd name="connsiteY23" fmla="*/ 0 h 4533735"/>
                <a:gd name="connsiteX24" fmla="*/ 2539769 w 3695395"/>
                <a:gd name="connsiteY24" fmla="*/ 80748 h 4533735"/>
                <a:gd name="connsiteX25" fmla="*/ 3695395 w 3695395"/>
                <a:gd name="connsiteY25" fmla="*/ 2133496 h 4533735"/>
                <a:gd name="connsiteX26" fmla="*/ 1295159 w 3695395"/>
                <a:gd name="connsiteY26" fmla="*/ 4533735 h 4533735"/>
                <a:gd name="connsiteX27" fmla="*/ 100422 w 3695395"/>
                <a:gd name="connsiteY27" fmla="*/ 4215731 h 4533735"/>
                <a:gd name="connsiteX28" fmla="*/ 0 w 3695395"/>
                <a:gd name="connsiteY28" fmla="*/ 4152207 h 4533735"/>
                <a:gd name="connsiteX29" fmla="*/ 72509 w 3695395"/>
                <a:gd name="connsiteY29" fmla="*/ 4086306 h 4533735"/>
                <a:gd name="connsiteX30" fmla="*/ 882300 w 3695395"/>
                <a:gd name="connsiteY30" fmla="*/ 2131297 h 4533735"/>
                <a:gd name="connsiteX31" fmla="*/ 869719 w 3695395"/>
                <a:gd name="connsiteY31" fmla="*/ 1882156 h 4533735"/>
                <a:gd name="connsiteX32" fmla="*/ 992435 w 3695395"/>
                <a:gd name="connsiteY32" fmla="*/ 1822108 h 4533735"/>
                <a:gd name="connsiteX33" fmla="*/ 2344555 w 3695395"/>
                <a:gd name="connsiteY33" fmla="*/ 197383 h 4533735"/>
                <a:gd name="connsiteX34" fmla="*/ 2395307 w 3695395"/>
                <a:gd name="connsiteY34" fmla="*/ 0 h 4533735"/>
                <a:gd name="connsiteX0" fmla="*/ 1267815 w 3695395"/>
                <a:gd name="connsiteY0" fmla="*/ 1193743 h 4533735"/>
                <a:gd name="connsiteX1" fmla="*/ 1230831 w 3695395"/>
                <a:gd name="connsiteY1" fmla="*/ 1227357 h 4533735"/>
                <a:gd name="connsiteX2" fmla="*/ 1128691 w 3695395"/>
                <a:gd name="connsiteY2" fmla="*/ 1303736 h 4533735"/>
                <a:gd name="connsiteX3" fmla="*/ 1267815 w 3695395"/>
                <a:gd name="connsiteY3" fmla="*/ 1193743 h 4533735"/>
                <a:gd name="connsiteX4" fmla="*/ 1465955 w 3695395"/>
                <a:gd name="connsiteY4" fmla="*/ 1001282 h 4533735"/>
                <a:gd name="connsiteX5" fmla="*/ 1401281 w 3695395"/>
                <a:gd name="connsiteY5" fmla="*/ 1072441 h 4533735"/>
                <a:gd name="connsiteX6" fmla="*/ 1352579 w 3695395"/>
                <a:gd name="connsiteY6" fmla="*/ 1116704 h 4533735"/>
                <a:gd name="connsiteX7" fmla="*/ 1465955 w 3695395"/>
                <a:gd name="connsiteY7" fmla="*/ 1001282 h 4533735"/>
                <a:gd name="connsiteX8" fmla="*/ 1558149 w 3695395"/>
                <a:gd name="connsiteY8" fmla="*/ 899380 h 4533735"/>
                <a:gd name="connsiteX9" fmla="*/ 1556197 w 3695395"/>
                <a:gd name="connsiteY9" fmla="*/ 901991 h 4533735"/>
                <a:gd name="connsiteX10" fmla="*/ 1554593 w 3695395"/>
                <a:gd name="connsiteY10" fmla="*/ 903757 h 4533735"/>
                <a:gd name="connsiteX11" fmla="*/ 1558149 w 3695395"/>
                <a:gd name="connsiteY11" fmla="*/ 899380 h 4533735"/>
                <a:gd name="connsiteX12" fmla="*/ 1815259 w 3695395"/>
                <a:gd name="connsiteY12" fmla="*/ 517942 h 4533735"/>
                <a:gd name="connsiteX13" fmla="*/ 1814599 w 3695395"/>
                <a:gd name="connsiteY13" fmla="*/ 519313 h 4533735"/>
                <a:gd name="connsiteX14" fmla="*/ 1813939 w 3695395"/>
                <a:gd name="connsiteY14" fmla="*/ 520398 h 4533735"/>
                <a:gd name="connsiteX15" fmla="*/ 1815259 w 3695395"/>
                <a:gd name="connsiteY15" fmla="*/ 517942 h 4533735"/>
                <a:gd name="connsiteX16" fmla="*/ 1996603 w 3695395"/>
                <a:gd name="connsiteY16" fmla="*/ 88124 h 4533735"/>
                <a:gd name="connsiteX17" fmla="*/ 1996385 w 3695395"/>
                <a:gd name="connsiteY17" fmla="*/ 88974 h 4533735"/>
                <a:gd name="connsiteX18" fmla="*/ 1996099 w 3695395"/>
                <a:gd name="connsiteY18" fmla="*/ 89755 h 4533735"/>
                <a:gd name="connsiteX19" fmla="*/ 1996603 w 3695395"/>
                <a:gd name="connsiteY19" fmla="*/ 88124 h 4533735"/>
                <a:gd name="connsiteX20" fmla="*/ 2395307 w 3695395"/>
                <a:gd name="connsiteY20" fmla="*/ 0 h 4533735"/>
                <a:gd name="connsiteX21" fmla="*/ 2539769 w 3695395"/>
                <a:gd name="connsiteY21" fmla="*/ 80748 h 4533735"/>
                <a:gd name="connsiteX22" fmla="*/ 3695395 w 3695395"/>
                <a:gd name="connsiteY22" fmla="*/ 2133496 h 4533735"/>
                <a:gd name="connsiteX23" fmla="*/ 1295159 w 3695395"/>
                <a:gd name="connsiteY23" fmla="*/ 4533735 h 4533735"/>
                <a:gd name="connsiteX24" fmla="*/ 100422 w 3695395"/>
                <a:gd name="connsiteY24" fmla="*/ 4215731 h 4533735"/>
                <a:gd name="connsiteX25" fmla="*/ 0 w 3695395"/>
                <a:gd name="connsiteY25" fmla="*/ 4152207 h 4533735"/>
                <a:gd name="connsiteX26" fmla="*/ 72509 w 3695395"/>
                <a:gd name="connsiteY26" fmla="*/ 4086306 h 4533735"/>
                <a:gd name="connsiteX27" fmla="*/ 882300 w 3695395"/>
                <a:gd name="connsiteY27" fmla="*/ 2131297 h 4533735"/>
                <a:gd name="connsiteX28" fmla="*/ 869719 w 3695395"/>
                <a:gd name="connsiteY28" fmla="*/ 1882156 h 4533735"/>
                <a:gd name="connsiteX29" fmla="*/ 992435 w 3695395"/>
                <a:gd name="connsiteY29" fmla="*/ 1822108 h 4533735"/>
                <a:gd name="connsiteX30" fmla="*/ 2344555 w 3695395"/>
                <a:gd name="connsiteY30" fmla="*/ 197383 h 4533735"/>
                <a:gd name="connsiteX31" fmla="*/ 2395307 w 3695395"/>
                <a:gd name="connsiteY31" fmla="*/ 0 h 4533735"/>
                <a:gd name="connsiteX0" fmla="*/ 1267815 w 3695395"/>
                <a:gd name="connsiteY0" fmla="*/ 1193743 h 4533735"/>
                <a:gd name="connsiteX1" fmla="*/ 1230831 w 3695395"/>
                <a:gd name="connsiteY1" fmla="*/ 1227357 h 4533735"/>
                <a:gd name="connsiteX2" fmla="*/ 1267815 w 3695395"/>
                <a:gd name="connsiteY2" fmla="*/ 1193743 h 4533735"/>
                <a:gd name="connsiteX3" fmla="*/ 1465955 w 3695395"/>
                <a:gd name="connsiteY3" fmla="*/ 1001282 h 4533735"/>
                <a:gd name="connsiteX4" fmla="*/ 1401281 w 3695395"/>
                <a:gd name="connsiteY4" fmla="*/ 1072441 h 4533735"/>
                <a:gd name="connsiteX5" fmla="*/ 1352579 w 3695395"/>
                <a:gd name="connsiteY5" fmla="*/ 1116704 h 4533735"/>
                <a:gd name="connsiteX6" fmla="*/ 1465955 w 3695395"/>
                <a:gd name="connsiteY6" fmla="*/ 1001282 h 4533735"/>
                <a:gd name="connsiteX7" fmla="*/ 1558149 w 3695395"/>
                <a:gd name="connsiteY7" fmla="*/ 899380 h 4533735"/>
                <a:gd name="connsiteX8" fmla="*/ 1556197 w 3695395"/>
                <a:gd name="connsiteY8" fmla="*/ 901991 h 4533735"/>
                <a:gd name="connsiteX9" fmla="*/ 1554593 w 3695395"/>
                <a:gd name="connsiteY9" fmla="*/ 903757 h 4533735"/>
                <a:gd name="connsiteX10" fmla="*/ 1558149 w 3695395"/>
                <a:gd name="connsiteY10" fmla="*/ 899380 h 4533735"/>
                <a:gd name="connsiteX11" fmla="*/ 1815259 w 3695395"/>
                <a:gd name="connsiteY11" fmla="*/ 517942 h 4533735"/>
                <a:gd name="connsiteX12" fmla="*/ 1814599 w 3695395"/>
                <a:gd name="connsiteY12" fmla="*/ 519313 h 4533735"/>
                <a:gd name="connsiteX13" fmla="*/ 1813939 w 3695395"/>
                <a:gd name="connsiteY13" fmla="*/ 520398 h 4533735"/>
                <a:gd name="connsiteX14" fmla="*/ 1815259 w 3695395"/>
                <a:gd name="connsiteY14" fmla="*/ 517942 h 4533735"/>
                <a:gd name="connsiteX15" fmla="*/ 1996603 w 3695395"/>
                <a:gd name="connsiteY15" fmla="*/ 88124 h 4533735"/>
                <a:gd name="connsiteX16" fmla="*/ 1996385 w 3695395"/>
                <a:gd name="connsiteY16" fmla="*/ 88974 h 4533735"/>
                <a:gd name="connsiteX17" fmla="*/ 1996099 w 3695395"/>
                <a:gd name="connsiteY17" fmla="*/ 89755 h 4533735"/>
                <a:gd name="connsiteX18" fmla="*/ 1996603 w 3695395"/>
                <a:gd name="connsiteY18" fmla="*/ 88124 h 4533735"/>
                <a:gd name="connsiteX19" fmla="*/ 2395307 w 3695395"/>
                <a:gd name="connsiteY19" fmla="*/ 0 h 4533735"/>
                <a:gd name="connsiteX20" fmla="*/ 2539769 w 3695395"/>
                <a:gd name="connsiteY20" fmla="*/ 80748 h 4533735"/>
                <a:gd name="connsiteX21" fmla="*/ 3695395 w 3695395"/>
                <a:gd name="connsiteY21" fmla="*/ 2133496 h 4533735"/>
                <a:gd name="connsiteX22" fmla="*/ 1295159 w 3695395"/>
                <a:gd name="connsiteY22" fmla="*/ 4533735 h 4533735"/>
                <a:gd name="connsiteX23" fmla="*/ 100422 w 3695395"/>
                <a:gd name="connsiteY23" fmla="*/ 4215731 h 4533735"/>
                <a:gd name="connsiteX24" fmla="*/ 0 w 3695395"/>
                <a:gd name="connsiteY24" fmla="*/ 4152207 h 4533735"/>
                <a:gd name="connsiteX25" fmla="*/ 72509 w 3695395"/>
                <a:gd name="connsiteY25" fmla="*/ 4086306 h 4533735"/>
                <a:gd name="connsiteX26" fmla="*/ 882300 w 3695395"/>
                <a:gd name="connsiteY26" fmla="*/ 2131297 h 4533735"/>
                <a:gd name="connsiteX27" fmla="*/ 869719 w 3695395"/>
                <a:gd name="connsiteY27" fmla="*/ 1882156 h 4533735"/>
                <a:gd name="connsiteX28" fmla="*/ 992435 w 3695395"/>
                <a:gd name="connsiteY28" fmla="*/ 1822108 h 4533735"/>
                <a:gd name="connsiteX29" fmla="*/ 2344555 w 3695395"/>
                <a:gd name="connsiteY29" fmla="*/ 197383 h 4533735"/>
                <a:gd name="connsiteX30" fmla="*/ 2395307 w 3695395"/>
                <a:gd name="connsiteY30" fmla="*/ 0 h 4533735"/>
                <a:gd name="connsiteX0" fmla="*/ 1465955 w 3695395"/>
                <a:gd name="connsiteY0" fmla="*/ 1001282 h 4533735"/>
                <a:gd name="connsiteX1" fmla="*/ 1401281 w 3695395"/>
                <a:gd name="connsiteY1" fmla="*/ 1072441 h 4533735"/>
                <a:gd name="connsiteX2" fmla="*/ 1352579 w 3695395"/>
                <a:gd name="connsiteY2" fmla="*/ 1116704 h 4533735"/>
                <a:gd name="connsiteX3" fmla="*/ 1465955 w 3695395"/>
                <a:gd name="connsiteY3" fmla="*/ 1001282 h 4533735"/>
                <a:gd name="connsiteX4" fmla="*/ 1558149 w 3695395"/>
                <a:gd name="connsiteY4" fmla="*/ 899380 h 4533735"/>
                <a:gd name="connsiteX5" fmla="*/ 1556197 w 3695395"/>
                <a:gd name="connsiteY5" fmla="*/ 901991 h 4533735"/>
                <a:gd name="connsiteX6" fmla="*/ 1554593 w 3695395"/>
                <a:gd name="connsiteY6" fmla="*/ 903757 h 4533735"/>
                <a:gd name="connsiteX7" fmla="*/ 1558149 w 3695395"/>
                <a:gd name="connsiteY7" fmla="*/ 899380 h 4533735"/>
                <a:gd name="connsiteX8" fmla="*/ 1815259 w 3695395"/>
                <a:gd name="connsiteY8" fmla="*/ 517942 h 4533735"/>
                <a:gd name="connsiteX9" fmla="*/ 1814599 w 3695395"/>
                <a:gd name="connsiteY9" fmla="*/ 519313 h 4533735"/>
                <a:gd name="connsiteX10" fmla="*/ 1813939 w 3695395"/>
                <a:gd name="connsiteY10" fmla="*/ 520398 h 4533735"/>
                <a:gd name="connsiteX11" fmla="*/ 1815259 w 3695395"/>
                <a:gd name="connsiteY11" fmla="*/ 517942 h 4533735"/>
                <a:gd name="connsiteX12" fmla="*/ 1996603 w 3695395"/>
                <a:gd name="connsiteY12" fmla="*/ 88124 h 4533735"/>
                <a:gd name="connsiteX13" fmla="*/ 1996385 w 3695395"/>
                <a:gd name="connsiteY13" fmla="*/ 88974 h 4533735"/>
                <a:gd name="connsiteX14" fmla="*/ 1996099 w 3695395"/>
                <a:gd name="connsiteY14" fmla="*/ 89755 h 4533735"/>
                <a:gd name="connsiteX15" fmla="*/ 1996603 w 3695395"/>
                <a:gd name="connsiteY15" fmla="*/ 88124 h 4533735"/>
                <a:gd name="connsiteX16" fmla="*/ 2395307 w 3695395"/>
                <a:gd name="connsiteY16" fmla="*/ 0 h 4533735"/>
                <a:gd name="connsiteX17" fmla="*/ 2539769 w 3695395"/>
                <a:gd name="connsiteY17" fmla="*/ 80748 h 4533735"/>
                <a:gd name="connsiteX18" fmla="*/ 3695395 w 3695395"/>
                <a:gd name="connsiteY18" fmla="*/ 2133496 h 4533735"/>
                <a:gd name="connsiteX19" fmla="*/ 1295159 w 3695395"/>
                <a:gd name="connsiteY19" fmla="*/ 4533735 h 4533735"/>
                <a:gd name="connsiteX20" fmla="*/ 100422 w 3695395"/>
                <a:gd name="connsiteY20" fmla="*/ 4215731 h 4533735"/>
                <a:gd name="connsiteX21" fmla="*/ 0 w 3695395"/>
                <a:gd name="connsiteY21" fmla="*/ 4152207 h 4533735"/>
                <a:gd name="connsiteX22" fmla="*/ 72509 w 3695395"/>
                <a:gd name="connsiteY22" fmla="*/ 4086306 h 4533735"/>
                <a:gd name="connsiteX23" fmla="*/ 882300 w 3695395"/>
                <a:gd name="connsiteY23" fmla="*/ 2131297 h 4533735"/>
                <a:gd name="connsiteX24" fmla="*/ 869719 w 3695395"/>
                <a:gd name="connsiteY24" fmla="*/ 1882156 h 4533735"/>
                <a:gd name="connsiteX25" fmla="*/ 992435 w 3695395"/>
                <a:gd name="connsiteY25" fmla="*/ 1822108 h 4533735"/>
                <a:gd name="connsiteX26" fmla="*/ 2344555 w 3695395"/>
                <a:gd name="connsiteY26" fmla="*/ 197383 h 4533735"/>
                <a:gd name="connsiteX27" fmla="*/ 2395307 w 3695395"/>
                <a:gd name="connsiteY27" fmla="*/ 0 h 4533735"/>
                <a:gd name="connsiteX0" fmla="*/ 1465955 w 3695395"/>
                <a:gd name="connsiteY0" fmla="*/ 1001282 h 4533735"/>
                <a:gd name="connsiteX1" fmla="*/ 1401281 w 3695395"/>
                <a:gd name="connsiteY1" fmla="*/ 1072441 h 4533735"/>
                <a:gd name="connsiteX2" fmla="*/ 1465955 w 3695395"/>
                <a:gd name="connsiteY2" fmla="*/ 1001282 h 4533735"/>
                <a:gd name="connsiteX3" fmla="*/ 1558149 w 3695395"/>
                <a:gd name="connsiteY3" fmla="*/ 899380 h 4533735"/>
                <a:gd name="connsiteX4" fmla="*/ 1556197 w 3695395"/>
                <a:gd name="connsiteY4" fmla="*/ 901991 h 4533735"/>
                <a:gd name="connsiteX5" fmla="*/ 1554593 w 3695395"/>
                <a:gd name="connsiteY5" fmla="*/ 903757 h 4533735"/>
                <a:gd name="connsiteX6" fmla="*/ 1558149 w 3695395"/>
                <a:gd name="connsiteY6" fmla="*/ 899380 h 4533735"/>
                <a:gd name="connsiteX7" fmla="*/ 1815259 w 3695395"/>
                <a:gd name="connsiteY7" fmla="*/ 517942 h 4533735"/>
                <a:gd name="connsiteX8" fmla="*/ 1814599 w 3695395"/>
                <a:gd name="connsiteY8" fmla="*/ 519313 h 4533735"/>
                <a:gd name="connsiteX9" fmla="*/ 1813939 w 3695395"/>
                <a:gd name="connsiteY9" fmla="*/ 520398 h 4533735"/>
                <a:gd name="connsiteX10" fmla="*/ 1815259 w 3695395"/>
                <a:gd name="connsiteY10" fmla="*/ 517942 h 4533735"/>
                <a:gd name="connsiteX11" fmla="*/ 1996603 w 3695395"/>
                <a:gd name="connsiteY11" fmla="*/ 88124 h 4533735"/>
                <a:gd name="connsiteX12" fmla="*/ 1996385 w 3695395"/>
                <a:gd name="connsiteY12" fmla="*/ 88974 h 4533735"/>
                <a:gd name="connsiteX13" fmla="*/ 1996099 w 3695395"/>
                <a:gd name="connsiteY13" fmla="*/ 89755 h 4533735"/>
                <a:gd name="connsiteX14" fmla="*/ 1996603 w 3695395"/>
                <a:gd name="connsiteY14" fmla="*/ 88124 h 4533735"/>
                <a:gd name="connsiteX15" fmla="*/ 2395307 w 3695395"/>
                <a:gd name="connsiteY15" fmla="*/ 0 h 4533735"/>
                <a:gd name="connsiteX16" fmla="*/ 2539769 w 3695395"/>
                <a:gd name="connsiteY16" fmla="*/ 80748 h 4533735"/>
                <a:gd name="connsiteX17" fmla="*/ 3695395 w 3695395"/>
                <a:gd name="connsiteY17" fmla="*/ 2133496 h 4533735"/>
                <a:gd name="connsiteX18" fmla="*/ 1295159 w 3695395"/>
                <a:gd name="connsiteY18" fmla="*/ 4533735 h 4533735"/>
                <a:gd name="connsiteX19" fmla="*/ 100422 w 3695395"/>
                <a:gd name="connsiteY19" fmla="*/ 4215731 h 4533735"/>
                <a:gd name="connsiteX20" fmla="*/ 0 w 3695395"/>
                <a:gd name="connsiteY20" fmla="*/ 4152207 h 4533735"/>
                <a:gd name="connsiteX21" fmla="*/ 72509 w 3695395"/>
                <a:gd name="connsiteY21" fmla="*/ 4086306 h 4533735"/>
                <a:gd name="connsiteX22" fmla="*/ 882300 w 3695395"/>
                <a:gd name="connsiteY22" fmla="*/ 2131297 h 4533735"/>
                <a:gd name="connsiteX23" fmla="*/ 869719 w 3695395"/>
                <a:gd name="connsiteY23" fmla="*/ 1882156 h 4533735"/>
                <a:gd name="connsiteX24" fmla="*/ 992435 w 3695395"/>
                <a:gd name="connsiteY24" fmla="*/ 1822108 h 4533735"/>
                <a:gd name="connsiteX25" fmla="*/ 2344555 w 3695395"/>
                <a:gd name="connsiteY25" fmla="*/ 197383 h 4533735"/>
                <a:gd name="connsiteX26" fmla="*/ 2395307 w 3695395"/>
                <a:gd name="connsiteY26" fmla="*/ 0 h 4533735"/>
                <a:gd name="connsiteX0" fmla="*/ 1558149 w 3695395"/>
                <a:gd name="connsiteY0" fmla="*/ 899380 h 4533735"/>
                <a:gd name="connsiteX1" fmla="*/ 1556197 w 3695395"/>
                <a:gd name="connsiteY1" fmla="*/ 901991 h 4533735"/>
                <a:gd name="connsiteX2" fmla="*/ 1554593 w 3695395"/>
                <a:gd name="connsiteY2" fmla="*/ 903757 h 4533735"/>
                <a:gd name="connsiteX3" fmla="*/ 1558149 w 3695395"/>
                <a:gd name="connsiteY3" fmla="*/ 899380 h 4533735"/>
                <a:gd name="connsiteX4" fmla="*/ 1815259 w 3695395"/>
                <a:gd name="connsiteY4" fmla="*/ 517942 h 4533735"/>
                <a:gd name="connsiteX5" fmla="*/ 1814599 w 3695395"/>
                <a:gd name="connsiteY5" fmla="*/ 519313 h 4533735"/>
                <a:gd name="connsiteX6" fmla="*/ 1813939 w 3695395"/>
                <a:gd name="connsiteY6" fmla="*/ 520398 h 4533735"/>
                <a:gd name="connsiteX7" fmla="*/ 1815259 w 3695395"/>
                <a:gd name="connsiteY7" fmla="*/ 517942 h 4533735"/>
                <a:gd name="connsiteX8" fmla="*/ 1996603 w 3695395"/>
                <a:gd name="connsiteY8" fmla="*/ 88124 h 4533735"/>
                <a:gd name="connsiteX9" fmla="*/ 1996385 w 3695395"/>
                <a:gd name="connsiteY9" fmla="*/ 88974 h 4533735"/>
                <a:gd name="connsiteX10" fmla="*/ 1996099 w 3695395"/>
                <a:gd name="connsiteY10" fmla="*/ 89755 h 4533735"/>
                <a:gd name="connsiteX11" fmla="*/ 1996603 w 3695395"/>
                <a:gd name="connsiteY11" fmla="*/ 88124 h 4533735"/>
                <a:gd name="connsiteX12" fmla="*/ 2395307 w 3695395"/>
                <a:gd name="connsiteY12" fmla="*/ 0 h 4533735"/>
                <a:gd name="connsiteX13" fmla="*/ 2539769 w 3695395"/>
                <a:gd name="connsiteY13" fmla="*/ 80748 h 4533735"/>
                <a:gd name="connsiteX14" fmla="*/ 3695395 w 3695395"/>
                <a:gd name="connsiteY14" fmla="*/ 2133496 h 4533735"/>
                <a:gd name="connsiteX15" fmla="*/ 1295159 w 3695395"/>
                <a:gd name="connsiteY15" fmla="*/ 4533735 h 4533735"/>
                <a:gd name="connsiteX16" fmla="*/ 100422 w 3695395"/>
                <a:gd name="connsiteY16" fmla="*/ 4215731 h 4533735"/>
                <a:gd name="connsiteX17" fmla="*/ 0 w 3695395"/>
                <a:gd name="connsiteY17" fmla="*/ 4152207 h 4533735"/>
                <a:gd name="connsiteX18" fmla="*/ 72509 w 3695395"/>
                <a:gd name="connsiteY18" fmla="*/ 4086306 h 4533735"/>
                <a:gd name="connsiteX19" fmla="*/ 882300 w 3695395"/>
                <a:gd name="connsiteY19" fmla="*/ 2131297 h 4533735"/>
                <a:gd name="connsiteX20" fmla="*/ 869719 w 3695395"/>
                <a:gd name="connsiteY20" fmla="*/ 1882156 h 4533735"/>
                <a:gd name="connsiteX21" fmla="*/ 992435 w 3695395"/>
                <a:gd name="connsiteY21" fmla="*/ 1822108 h 4533735"/>
                <a:gd name="connsiteX22" fmla="*/ 2344555 w 3695395"/>
                <a:gd name="connsiteY22" fmla="*/ 197383 h 4533735"/>
                <a:gd name="connsiteX23" fmla="*/ 2395307 w 3695395"/>
                <a:gd name="connsiteY23" fmla="*/ 0 h 4533735"/>
                <a:gd name="connsiteX0" fmla="*/ 1554593 w 3695395"/>
                <a:gd name="connsiteY0" fmla="*/ 903757 h 4533735"/>
                <a:gd name="connsiteX1" fmla="*/ 1556197 w 3695395"/>
                <a:gd name="connsiteY1" fmla="*/ 901991 h 4533735"/>
                <a:gd name="connsiteX2" fmla="*/ 1554593 w 3695395"/>
                <a:gd name="connsiteY2" fmla="*/ 903757 h 4533735"/>
                <a:gd name="connsiteX3" fmla="*/ 1815259 w 3695395"/>
                <a:gd name="connsiteY3" fmla="*/ 517942 h 4533735"/>
                <a:gd name="connsiteX4" fmla="*/ 1814599 w 3695395"/>
                <a:gd name="connsiteY4" fmla="*/ 519313 h 4533735"/>
                <a:gd name="connsiteX5" fmla="*/ 1813939 w 3695395"/>
                <a:gd name="connsiteY5" fmla="*/ 520398 h 4533735"/>
                <a:gd name="connsiteX6" fmla="*/ 1815259 w 3695395"/>
                <a:gd name="connsiteY6" fmla="*/ 517942 h 4533735"/>
                <a:gd name="connsiteX7" fmla="*/ 1996603 w 3695395"/>
                <a:gd name="connsiteY7" fmla="*/ 88124 h 4533735"/>
                <a:gd name="connsiteX8" fmla="*/ 1996385 w 3695395"/>
                <a:gd name="connsiteY8" fmla="*/ 88974 h 4533735"/>
                <a:gd name="connsiteX9" fmla="*/ 1996099 w 3695395"/>
                <a:gd name="connsiteY9" fmla="*/ 89755 h 4533735"/>
                <a:gd name="connsiteX10" fmla="*/ 1996603 w 3695395"/>
                <a:gd name="connsiteY10" fmla="*/ 88124 h 4533735"/>
                <a:gd name="connsiteX11" fmla="*/ 2395307 w 3695395"/>
                <a:gd name="connsiteY11" fmla="*/ 0 h 4533735"/>
                <a:gd name="connsiteX12" fmla="*/ 2539769 w 3695395"/>
                <a:gd name="connsiteY12" fmla="*/ 80748 h 4533735"/>
                <a:gd name="connsiteX13" fmla="*/ 3695395 w 3695395"/>
                <a:gd name="connsiteY13" fmla="*/ 2133496 h 4533735"/>
                <a:gd name="connsiteX14" fmla="*/ 1295159 w 3695395"/>
                <a:gd name="connsiteY14" fmla="*/ 4533735 h 4533735"/>
                <a:gd name="connsiteX15" fmla="*/ 100422 w 3695395"/>
                <a:gd name="connsiteY15" fmla="*/ 4215731 h 4533735"/>
                <a:gd name="connsiteX16" fmla="*/ 0 w 3695395"/>
                <a:gd name="connsiteY16" fmla="*/ 4152207 h 4533735"/>
                <a:gd name="connsiteX17" fmla="*/ 72509 w 3695395"/>
                <a:gd name="connsiteY17" fmla="*/ 4086306 h 4533735"/>
                <a:gd name="connsiteX18" fmla="*/ 882300 w 3695395"/>
                <a:gd name="connsiteY18" fmla="*/ 2131297 h 4533735"/>
                <a:gd name="connsiteX19" fmla="*/ 869719 w 3695395"/>
                <a:gd name="connsiteY19" fmla="*/ 1882156 h 4533735"/>
                <a:gd name="connsiteX20" fmla="*/ 992435 w 3695395"/>
                <a:gd name="connsiteY20" fmla="*/ 1822108 h 4533735"/>
                <a:gd name="connsiteX21" fmla="*/ 2344555 w 3695395"/>
                <a:gd name="connsiteY21" fmla="*/ 197383 h 4533735"/>
                <a:gd name="connsiteX22" fmla="*/ 2395307 w 3695395"/>
                <a:gd name="connsiteY22" fmla="*/ 0 h 4533735"/>
                <a:gd name="connsiteX0" fmla="*/ 1815259 w 3695395"/>
                <a:gd name="connsiteY0" fmla="*/ 517942 h 4533735"/>
                <a:gd name="connsiteX1" fmla="*/ 1814599 w 3695395"/>
                <a:gd name="connsiteY1" fmla="*/ 519313 h 4533735"/>
                <a:gd name="connsiteX2" fmla="*/ 1813939 w 3695395"/>
                <a:gd name="connsiteY2" fmla="*/ 520398 h 4533735"/>
                <a:gd name="connsiteX3" fmla="*/ 1815259 w 3695395"/>
                <a:gd name="connsiteY3" fmla="*/ 517942 h 4533735"/>
                <a:gd name="connsiteX4" fmla="*/ 1996603 w 3695395"/>
                <a:gd name="connsiteY4" fmla="*/ 88124 h 4533735"/>
                <a:gd name="connsiteX5" fmla="*/ 1996385 w 3695395"/>
                <a:gd name="connsiteY5" fmla="*/ 88974 h 4533735"/>
                <a:gd name="connsiteX6" fmla="*/ 1996099 w 3695395"/>
                <a:gd name="connsiteY6" fmla="*/ 89755 h 4533735"/>
                <a:gd name="connsiteX7" fmla="*/ 1996603 w 3695395"/>
                <a:gd name="connsiteY7" fmla="*/ 88124 h 4533735"/>
                <a:gd name="connsiteX8" fmla="*/ 2395307 w 3695395"/>
                <a:gd name="connsiteY8" fmla="*/ 0 h 4533735"/>
                <a:gd name="connsiteX9" fmla="*/ 2539769 w 3695395"/>
                <a:gd name="connsiteY9" fmla="*/ 80748 h 4533735"/>
                <a:gd name="connsiteX10" fmla="*/ 3695395 w 3695395"/>
                <a:gd name="connsiteY10" fmla="*/ 2133496 h 4533735"/>
                <a:gd name="connsiteX11" fmla="*/ 1295159 w 3695395"/>
                <a:gd name="connsiteY11" fmla="*/ 4533735 h 4533735"/>
                <a:gd name="connsiteX12" fmla="*/ 100422 w 3695395"/>
                <a:gd name="connsiteY12" fmla="*/ 4215731 h 4533735"/>
                <a:gd name="connsiteX13" fmla="*/ 0 w 3695395"/>
                <a:gd name="connsiteY13" fmla="*/ 4152207 h 4533735"/>
                <a:gd name="connsiteX14" fmla="*/ 72509 w 3695395"/>
                <a:gd name="connsiteY14" fmla="*/ 4086306 h 4533735"/>
                <a:gd name="connsiteX15" fmla="*/ 882300 w 3695395"/>
                <a:gd name="connsiteY15" fmla="*/ 2131297 h 4533735"/>
                <a:gd name="connsiteX16" fmla="*/ 869719 w 3695395"/>
                <a:gd name="connsiteY16" fmla="*/ 1882156 h 4533735"/>
                <a:gd name="connsiteX17" fmla="*/ 992435 w 3695395"/>
                <a:gd name="connsiteY17" fmla="*/ 1822108 h 4533735"/>
                <a:gd name="connsiteX18" fmla="*/ 2344555 w 3695395"/>
                <a:gd name="connsiteY18" fmla="*/ 197383 h 4533735"/>
                <a:gd name="connsiteX19" fmla="*/ 2395307 w 3695395"/>
                <a:gd name="connsiteY19" fmla="*/ 0 h 4533735"/>
                <a:gd name="connsiteX0" fmla="*/ 1813939 w 3695395"/>
                <a:gd name="connsiteY0" fmla="*/ 520398 h 4533735"/>
                <a:gd name="connsiteX1" fmla="*/ 1814599 w 3695395"/>
                <a:gd name="connsiteY1" fmla="*/ 519313 h 4533735"/>
                <a:gd name="connsiteX2" fmla="*/ 1813939 w 3695395"/>
                <a:gd name="connsiteY2" fmla="*/ 520398 h 4533735"/>
                <a:gd name="connsiteX3" fmla="*/ 1996603 w 3695395"/>
                <a:gd name="connsiteY3" fmla="*/ 88124 h 4533735"/>
                <a:gd name="connsiteX4" fmla="*/ 1996385 w 3695395"/>
                <a:gd name="connsiteY4" fmla="*/ 88974 h 4533735"/>
                <a:gd name="connsiteX5" fmla="*/ 1996099 w 3695395"/>
                <a:gd name="connsiteY5" fmla="*/ 89755 h 4533735"/>
                <a:gd name="connsiteX6" fmla="*/ 1996603 w 3695395"/>
                <a:gd name="connsiteY6" fmla="*/ 88124 h 4533735"/>
                <a:gd name="connsiteX7" fmla="*/ 2395307 w 3695395"/>
                <a:gd name="connsiteY7" fmla="*/ 0 h 4533735"/>
                <a:gd name="connsiteX8" fmla="*/ 2539769 w 3695395"/>
                <a:gd name="connsiteY8" fmla="*/ 80748 h 4533735"/>
                <a:gd name="connsiteX9" fmla="*/ 3695395 w 3695395"/>
                <a:gd name="connsiteY9" fmla="*/ 2133496 h 4533735"/>
                <a:gd name="connsiteX10" fmla="*/ 1295159 w 3695395"/>
                <a:gd name="connsiteY10" fmla="*/ 4533735 h 4533735"/>
                <a:gd name="connsiteX11" fmla="*/ 100422 w 3695395"/>
                <a:gd name="connsiteY11" fmla="*/ 4215731 h 4533735"/>
                <a:gd name="connsiteX12" fmla="*/ 0 w 3695395"/>
                <a:gd name="connsiteY12" fmla="*/ 4152207 h 4533735"/>
                <a:gd name="connsiteX13" fmla="*/ 72509 w 3695395"/>
                <a:gd name="connsiteY13" fmla="*/ 4086306 h 4533735"/>
                <a:gd name="connsiteX14" fmla="*/ 882300 w 3695395"/>
                <a:gd name="connsiteY14" fmla="*/ 2131297 h 4533735"/>
                <a:gd name="connsiteX15" fmla="*/ 869719 w 3695395"/>
                <a:gd name="connsiteY15" fmla="*/ 1882156 h 4533735"/>
                <a:gd name="connsiteX16" fmla="*/ 992435 w 3695395"/>
                <a:gd name="connsiteY16" fmla="*/ 1822108 h 4533735"/>
                <a:gd name="connsiteX17" fmla="*/ 2344555 w 3695395"/>
                <a:gd name="connsiteY17" fmla="*/ 197383 h 4533735"/>
                <a:gd name="connsiteX18" fmla="*/ 2395307 w 3695395"/>
                <a:gd name="connsiteY18" fmla="*/ 0 h 4533735"/>
                <a:gd name="connsiteX0" fmla="*/ 1996603 w 3695395"/>
                <a:gd name="connsiteY0" fmla="*/ 88124 h 4533735"/>
                <a:gd name="connsiteX1" fmla="*/ 1996385 w 3695395"/>
                <a:gd name="connsiteY1" fmla="*/ 88974 h 4533735"/>
                <a:gd name="connsiteX2" fmla="*/ 1996099 w 3695395"/>
                <a:gd name="connsiteY2" fmla="*/ 89755 h 4533735"/>
                <a:gd name="connsiteX3" fmla="*/ 1996603 w 3695395"/>
                <a:gd name="connsiteY3" fmla="*/ 88124 h 4533735"/>
                <a:gd name="connsiteX4" fmla="*/ 2395307 w 3695395"/>
                <a:gd name="connsiteY4" fmla="*/ 0 h 4533735"/>
                <a:gd name="connsiteX5" fmla="*/ 2539769 w 3695395"/>
                <a:gd name="connsiteY5" fmla="*/ 80748 h 4533735"/>
                <a:gd name="connsiteX6" fmla="*/ 3695395 w 3695395"/>
                <a:gd name="connsiteY6" fmla="*/ 2133496 h 4533735"/>
                <a:gd name="connsiteX7" fmla="*/ 1295159 w 3695395"/>
                <a:gd name="connsiteY7" fmla="*/ 4533735 h 4533735"/>
                <a:gd name="connsiteX8" fmla="*/ 100422 w 3695395"/>
                <a:gd name="connsiteY8" fmla="*/ 4215731 h 4533735"/>
                <a:gd name="connsiteX9" fmla="*/ 0 w 3695395"/>
                <a:gd name="connsiteY9" fmla="*/ 4152207 h 4533735"/>
                <a:gd name="connsiteX10" fmla="*/ 72509 w 3695395"/>
                <a:gd name="connsiteY10" fmla="*/ 4086306 h 4533735"/>
                <a:gd name="connsiteX11" fmla="*/ 882300 w 3695395"/>
                <a:gd name="connsiteY11" fmla="*/ 2131297 h 4533735"/>
                <a:gd name="connsiteX12" fmla="*/ 869719 w 3695395"/>
                <a:gd name="connsiteY12" fmla="*/ 1882156 h 4533735"/>
                <a:gd name="connsiteX13" fmla="*/ 992435 w 3695395"/>
                <a:gd name="connsiteY13" fmla="*/ 1822108 h 4533735"/>
                <a:gd name="connsiteX14" fmla="*/ 2344555 w 3695395"/>
                <a:gd name="connsiteY14" fmla="*/ 197383 h 4533735"/>
                <a:gd name="connsiteX15" fmla="*/ 2395307 w 3695395"/>
                <a:gd name="connsiteY15" fmla="*/ 0 h 4533735"/>
                <a:gd name="connsiteX0" fmla="*/ 1996099 w 3695395"/>
                <a:gd name="connsiteY0" fmla="*/ 89755 h 4533735"/>
                <a:gd name="connsiteX1" fmla="*/ 1996385 w 3695395"/>
                <a:gd name="connsiteY1" fmla="*/ 88974 h 4533735"/>
                <a:gd name="connsiteX2" fmla="*/ 1996099 w 3695395"/>
                <a:gd name="connsiteY2" fmla="*/ 89755 h 4533735"/>
                <a:gd name="connsiteX3" fmla="*/ 2395307 w 3695395"/>
                <a:gd name="connsiteY3" fmla="*/ 0 h 4533735"/>
                <a:gd name="connsiteX4" fmla="*/ 2539769 w 3695395"/>
                <a:gd name="connsiteY4" fmla="*/ 80748 h 4533735"/>
                <a:gd name="connsiteX5" fmla="*/ 3695395 w 3695395"/>
                <a:gd name="connsiteY5" fmla="*/ 2133496 h 4533735"/>
                <a:gd name="connsiteX6" fmla="*/ 1295159 w 3695395"/>
                <a:gd name="connsiteY6" fmla="*/ 4533735 h 4533735"/>
                <a:gd name="connsiteX7" fmla="*/ 100422 w 3695395"/>
                <a:gd name="connsiteY7" fmla="*/ 4215731 h 4533735"/>
                <a:gd name="connsiteX8" fmla="*/ 0 w 3695395"/>
                <a:gd name="connsiteY8" fmla="*/ 4152207 h 4533735"/>
                <a:gd name="connsiteX9" fmla="*/ 72509 w 3695395"/>
                <a:gd name="connsiteY9" fmla="*/ 4086306 h 4533735"/>
                <a:gd name="connsiteX10" fmla="*/ 882300 w 3695395"/>
                <a:gd name="connsiteY10" fmla="*/ 2131297 h 4533735"/>
                <a:gd name="connsiteX11" fmla="*/ 869719 w 3695395"/>
                <a:gd name="connsiteY11" fmla="*/ 1882156 h 4533735"/>
                <a:gd name="connsiteX12" fmla="*/ 992435 w 3695395"/>
                <a:gd name="connsiteY12" fmla="*/ 1822108 h 4533735"/>
                <a:gd name="connsiteX13" fmla="*/ 2344555 w 3695395"/>
                <a:gd name="connsiteY13" fmla="*/ 197383 h 4533735"/>
                <a:gd name="connsiteX14" fmla="*/ 2395307 w 3695395"/>
                <a:gd name="connsiteY14" fmla="*/ 0 h 4533735"/>
                <a:gd name="connsiteX0" fmla="*/ 2395307 w 3695395"/>
                <a:gd name="connsiteY0" fmla="*/ 0 h 4533735"/>
                <a:gd name="connsiteX1" fmla="*/ 2539769 w 3695395"/>
                <a:gd name="connsiteY1" fmla="*/ 80748 h 4533735"/>
                <a:gd name="connsiteX2" fmla="*/ 3695395 w 3695395"/>
                <a:gd name="connsiteY2" fmla="*/ 2133496 h 4533735"/>
                <a:gd name="connsiteX3" fmla="*/ 1295159 w 3695395"/>
                <a:gd name="connsiteY3" fmla="*/ 4533735 h 4533735"/>
                <a:gd name="connsiteX4" fmla="*/ 100422 w 3695395"/>
                <a:gd name="connsiteY4" fmla="*/ 4215731 h 4533735"/>
                <a:gd name="connsiteX5" fmla="*/ 0 w 3695395"/>
                <a:gd name="connsiteY5" fmla="*/ 4152207 h 4533735"/>
                <a:gd name="connsiteX6" fmla="*/ 72509 w 3695395"/>
                <a:gd name="connsiteY6" fmla="*/ 4086306 h 4533735"/>
                <a:gd name="connsiteX7" fmla="*/ 882300 w 3695395"/>
                <a:gd name="connsiteY7" fmla="*/ 2131297 h 4533735"/>
                <a:gd name="connsiteX8" fmla="*/ 869719 w 3695395"/>
                <a:gd name="connsiteY8" fmla="*/ 1882156 h 4533735"/>
                <a:gd name="connsiteX9" fmla="*/ 992435 w 3695395"/>
                <a:gd name="connsiteY9" fmla="*/ 1822108 h 4533735"/>
                <a:gd name="connsiteX10" fmla="*/ 2344555 w 3695395"/>
                <a:gd name="connsiteY10" fmla="*/ 197383 h 4533735"/>
                <a:gd name="connsiteX11" fmla="*/ 2395307 w 3695395"/>
                <a:gd name="connsiteY11" fmla="*/ 0 h 453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5395" h="4533735">
                  <a:moveTo>
                    <a:pt x="2395307" y="0"/>
                  </a:moveTo>
                  <a:lnTo>
                    <a:pt x="2539769" y="80748"/>
                  </a:lnTo>
                  <a:cubicBezTo>
                    <a:pt x="3232593" y="501719"/>
                    <a:pt x="3695395" y="1263561"/>
                    <a:pt x="3695395" y="2133496"/>
                  </a:cubicBezTo>
                  <a:cubicBezTo>
                    <a:pt x="3695395" y="3459112"/>
                    <a:pt x="2620771" y="4533735"/>
                    <a:pt x="1295159" y="4533735"/>
                  </a:cubicBezTo>
                  <a:cubicBezTo>
                    <a:pt x="860190" y="4533735"/>
                    <a:pt x="452246" y="4418035"/>
                    <a:pt x="100422" y="4215731"/>
                  </a:cubicBezTo>
                  <a:lnTo>
                    <a:pt x="0" y="4152207"/>
                  </a:lnTo>
                  <a:lnTo>
                    <a:pt x="72509" y="4086306"/>
                  </a:lnTo>
                  <a:cubicBezTo>
                    <a:pt x="572839" y="3585976"/>
                    <a:pt x="882300" y="2894776"/>
                    <a:pt x="882300" y="2131297"/>
                  </a:cubicBezTo>
                  <a:lnTo>
                    <a:pt x="869719" y="1882156"/>
                  </a:lnTo>
                  <a:lnTo>
                    <a:pt x="992435" y="1822108"/>
                  </a:lnTo>
                  <a:cubicBezTo>
                    <a:pt x="1633651" y="1483785"/>
                    <a:pt x="2125769" y="900798"/>
                    <a:pt x="2344555" y="197383"/>
                  </a:cubicBezTo>
                  <a:lnTo>
                    <a:pt x="2395307" y="0"/>
                  </a:lnTo>
                  <a:close/>
                </a:path>
              </a:pathLst>
            </a:custGeom>
            <a:solidFill>
              <a:srgbClr val="FF6B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2" name="Frihåndsform: figur 31">
              <a:extLst>
                <a:ext uri="{FF2B5EF4-FFF2-40B4-BE49-F238E27FC236}">
                  <a16:creationId xmlns:a16="http://schemas.microsoft.com/office/drawing/2014/main" id="{6F30EDB2-1A39-B8B6-9B81-7DFF58735AF0}"/>
                </a:ext>
              </a:extLst>
            </p:cNvPr>
            <p:cNvSpPr>
              <a:spLocks noChangeAspect="1"/>
            </p:cNvSpPr>
            <p:nvPr/>
          </p:nvSpPr>
          <p:spPr>
            <a:xfrm>
              <a:off x="1798475" y="252022"/>
              <a:ext cx="4800477" cy="2898636"/>
            </a:xfrm>
            <a:custGeom>
              <a:avLst/>
              <a:gdLst>
                <a:gd name="connsiteX0" fmla="*/ 1626702 w 4800477"/>
                <a:gd name="connsiteY0" fmla="*/ 2905639 h 3142587"/>
                <a:gd name="connsiteX1" fmla="*/ 1751157 w 4800477"/>
                <a:gd name="connsiteY1" fmla="*/ 2951190 h 3142587"/>
                <a:gd name="connsiteX2" fmla="*/ 1960972 w 4800477"/>
                <a:gd name="connsiteY2" fmla="*/ 3052263 h 3142587"/>
                <a:gd name="connsiteX3" fmla="*/ 2106111 w 4800477"/>
                <a:gd name="connsiteY3" fmla="*/ 3140437 h 3142587"/>
                <a:gd name="connsiteX4" fmla="*/ 2103745 w 4800477"/>
                <a:gd name="connsiteY4" fmla="*/ 3142587 h 3142587"/>
                <a:gd name="connsiteX5" fmla="*/ 2005146 w 4800477"/>
                <a:gd name="connsiteY5" fmla="*/ 3080216 h 3142587"/>
                <a:gd name="connsiteX6" fmla="*/ 1731211 w 4800477"/>
                <a:gd name="connsiteY6" fmla="*/ 2945181 h 3142587"/>
                <a:gd name="connsiteX7" fmla="*/ 1470864 w 4800477"/>
                <a:gd name="connsiteY7" fmla="*/ 2855109 h 3142587"/>
                <a:gd name="connsiteX8" fmla="*/ 1530633 w 4800477"/>
                <a:gd name="connsiteY8" fmla="*/ 2870477 h 3142587"/>
                <a:gd name="connsiteX9" fmla="*/ 1579087 w 4800477"/>
                <a:gd name="connsiteY9" fmla="*/ 2888212 h 3142587"/>
                <a:gd name="connsiteX10" fmla="*/ 1268904 w 4800477"/>
                <a:gd name="connsiteY10" fmla="*/ 2806493 h 3142587"/>
                <a:gd name="connsiteX11" fmla="*/ 1300607 w 4800477"/>
                <a:gd name="connsiteY11" fmla="*/ 2811331 h 3142587"/>
                <a:gd name="connsiteX12" fmla="*/ 1366336 w 4800477"/>
                <a:gd name="connsiteY12" fmla="*/ 2828232 h 3142587"/>
                <a:gd name="connsiteX13" fmla="*/ 1286814 w 4800477"/>
                <a:gd name="connsiteY13" fmla="*/ 2809488 h 3142587"/>
                <a:gd name="connsiteX14" fmla="*/ 578523 w 4800477"/>
                <a:gd name="connsiteY14" fmla="*/ 2774603 h 3142587"/>
                <a:gd name="connsiteX15" fmla="*/ 559751 w 4800477"/>
                <a:gd name="connsiteY15" fmla="*/ 2776747 h 3142587"/>
                <a:gd name="connsiteX16" fmla="*/ 571465 w 4800477"/>
                <a:gd name="connsiteY16" fmla="*/ 2774959 h 3142587"/>
                <a:gd name="connsiteX17" fmla="*/ 1029553 w 4800477"/>
                <a:gd name="connsiteY17" fmla="*/ 2773306 h 3142587"/>
                <a:gd name="connsiteX18" fmla="*/ 1062286 w 4800477"/>
                <a:gd name="connsiteY18" fmla="*/ 2774959 h 3142587"/>
                <a:gd name="connsiteX19" fmla="*/ 1092938 w 4800477"/>
                <a:gd name="connsiteY19" fmla="*/ 2779637 h 3142587"/>
                <a:gd name="connsiteX20" fmla="*/ 2400241 w 4800477"/>
                <a:gd name="connsiteY20" fmla="*/ 0 h 3142587"/>
                <a:gd name="connsiteX21" fmla="*/ 4800477 w 4800477"/>
                <a:gd name="connsiteY21" fmla="*/ 2400239 h 3142587"/>
                <a:gd name="connsiteX22" fmla="*/ 4794570 w 4800477"/>
                <a:gd name="connsiteY22" fmla="*/ 2517213 h 3142587"/>
                <a:gd name="connsiteX23" fmla="*/ 4545356 w 4800477"/>
                <a:gd name="connsiteY23" fmla="*/ 2453133 h 3142587"/>
                <a:gd name="connsiteX24" fmla="*/ 3988153 w 4800477"/>
                <a:gd name="connsiteY24" fmla="*/ 2396962 h 3142587"/>
                <a:gd name="connsiteX25" fmla="*/ 2414866 w 4800477"/>
                <a:gd name="connsiteY25" fmla="*/ 2887940 h 3142587"/>
                <a:gd name="connsiteX26" fmla="*/ 2400740 w 4800477"/>
                <a:gd name="connsiteY26" fmla="*/ 2898636 h 3142587"/>
                <a:gd name="connsiteX27" fmla="*/ 2362701 w 4800477"/>
                <a:gd name="connsiteY27" fmla="*/ 2870190 h 3142587"/>
                <a:gd name="connsiteX28" fmla="*/ 816875 w 4800477"/>
                <a:gd name="connsiteY28" fmla="*/ 2398006 h 3142587"/>
                <a:gd name="connsiteX29" fmla="*/ 259671 w 4800477"/>
                <a:gd name="connsiteY29" fmla="*/ 2454177 h 3142587"/>
                <a:gd name="connsiteX30" fmla="*/ 4530 w 4800477"/>
                <a:gd name="connsiteY30" fmla="*/ 2519780 h 3142587"/>
                <a:gd name="connsiteX31" fmla="*/ 0 w 4800477"/>
                <a:gd name="connsiteY31" fmla="*/ 2400239 h 3142587"/>
                <a:gd name="connsiteX32" fmla="*/ 2400241 w 4800477"/>
                <a:gd name="connsiteY32" fmla="*/ 0 h 3142587"/>
                <a:gd name="connsiteX0" fmla="*/ 1626702 w 4800477"/>
                <a:gd name="connsiteY0" fmla="*/ 2905639 h 3140437"/>
                <a:gd name="connsiteX1" fmla="*/ 1751157 w 4800477"/>
                <a:gd name="connsiteY1" fmla="*/ 2951190 h 3140437"/>
                <a:gd name="connsiteX2" fmla="*/ 1960972 w 4800477"/>
                <a:gd name="connsiteY2" fmla="*/ 3052263 h 3140437"/>
                <a:gd name="connsiteX3" fmla="*/ 2106111 w 4800477"/>
                <a:gd name="connsiteY3" fmla="*/ 3140437 h 3140437"/>
                <a:gd name="connsiteX4" fmla="*/ 2005146 w 4800477"/>
                <a:gd name="connsiteY4" fmla="*/ 3080216 h 3140437"/>
                <a:gd name="connsiteX5" fmla="*/ 1731211 w 4800477"/>
                <a:gd name="connsiteY5" fmla="*/ 2945181 h 3140437"/>
                <a:gd name="connsiteX6" fmla="*/ 1626702 w 4800477"/>
                <a:gd name="connsiteY6" fmla="*/ 2905639 h 3140437"/>
                <a:gd name="connsiteX7" fmla="*/ 1470864 w 4800477"/>
                <a:gd name="connsiteY7" fmla="*/ 2855109 h 3140437"/>
                <a:gd name="connsiteX8" fmla="*/ 1530633 w 4800477"/>
                <a:gd name="connsiteY8" fmla="*/ 2870477 h 3140437"/>
                <a:gd name="connsiteX9" fmla="*/ 1579087 w 4800477"/>
                <a:gd name="connsiteY9" fmla="*/ 2888212 h 3140437"/>
                <a:gd name="connsiteX10" fmla="*/ 1470864 w 4800477"/>
                <a:gd name="connsiteY10" fmla="*/ 2855109 h 3140437"/>
                <a:gd name="connsiteX11" fmla="*/ 1268904 w 4800477"/>
                <a:gd name="connsiteY11" fmla="*/ 2806493 h 3140437"/>
                <a:gd name="connsiteX12" fmla="*/ 1300607 w 4800477"/>
                <a:gd name="connsiteY12" fmla="*/ 2811331 h 3140437"/>
                <a:gd name="connsiteX13" fmla="*/ 1366336 w 4800477"/>
                <a:gd name="connsiteY13" fmla="*/ 2828232 h 3140437"/>
                <a:gd name="connsiteX14" fmla="*/ 1286814 w 4800477"/>
                <a:gd name="connsiteY14" fmla="*/ 2809488 h 3140437"/>
                <a:gd name="connsiteX15" fmla="*/ 1268904 w 4800477"/>
                <a:gd name="connsiteY15" fmla="*/ 2806493 h 3140437"/>
                <a:gd name="connsiteX16" fmla="*/ 578523 w 4800477"/>
                <a:gd name="connsiteY16" fmla="*/ 2774603 h 3140437"/>
                <a:gd name="connsiteX17" fmla="*/ 559751 w 4800477"/>
                <a:gd name="connsiteY17" fmla="*/ 2776747 h 3140437"/>
                <a:gd name="connsiteX18" fmla="*/ 571465 w 4800477"/>
                <a:gd name="connsiteY18" fmla="*/ 2774959 h 3140437"/>
                <a:gd name="connsiteX19" fmla="*/ 578523 w 4800477"/>
                <a:gd name="connsiteY19" fmla="*/ 2774603 h 3140437"/>
                <a:gd name="connsiteX20" fmla="*/ 1029553 w 4800477"/>
                <a:gd name="connsiteY20" fmla="*/ 2773306 h 3140437"/>
                <a:gd name="connsiteX21" fmla="*/ 1062286 w 4800477"/>
                <a:gd name="connsiteY21" fmla="*/ 2774959 h 3140437"/>
                <a:gd name="connsiteX22" fmla="*/ 1092938 w 4800477"/>
                <a:gd name="connsiteY22" fmla="*/ 2779637 h 3140437"/>
                <a:gd name="connsiteX23" fmla="*/ 1029553 w 4800477"/>
                <a:gd name="connsiteY23" fmla="*/ 2773306 h 3140437"/>
                <a:gd name="connsiteX24" fmla="*/ 2400241 w 4800477"/>
                <a:gd name="connsiteY24" fmla="*/ 0 h 3140437"/>
                <a:gd name="connsiteX25" fmla="*/ 4800477 w 4800477"/>
                <a:gd name="connsiteY25" fmla="*/ 2400239 h 3140437"/>
                <a:gd name="connsiteX26" fmla="*/ 4794570 w 4800477"/>
                <a:gd name="connsiteY26" fmla="*/ 2517213 h 3140437"/>
                <a:gd name="connsiteX27" fmla="*/ 4545356 w 4800477"/>
                <a:gd name="connsiteY27" fmla="*/ 2453133 h 3140437"/>
                <a:gd name="connsiteX28" fmla="*/ 3988153 w 4800477"/>
                <a:gd name="connsiteY28" fmla="*/ 2396962 h 3140437"/>
                <a:gd name="connsiteX29" fmla="*/ 2414866 w 4800477"/>
                <a:gd name="connsiteY29" fmla="*/ 2887940 h 3140437"/>
                <a:gd name="connsiteX30" fmla="*/ 2400740 w 4800477"/>
                <a:gd name="connsiteY30" fmla="*/ 2898636 h 3140437"/>
                <a:gd name="connsiteX31" fmla="*/ 2362701 w 4800477"/>
                <a:gd name="connsiteY31" fmla="*/ 2870190 h 3140437"/>
                <a:gd name="connsiteX32" fmla="*/ 816875 w 4800477"/>
                <a:gd name="connsiteY32" fmla="*/ 2398006 h 3140437"/>
                <a:gd name="connsiteX33" fmla="*/ 259671 w 4800477"/>
                <a:gd name="connsiteY33" fmla="*/ 2454177 h 3140437"/>
                <a:gd name="connsiteX34" fmla="*/ 4530 w 4800477"/>
                <a:gd name="connsiteY34" fmla="*/ 2519780 h 3140437"/>
                <a:gd name="connsiteX35" fmla="*/ 0 w 4800477"/>
                <a:gd name="connsiteY35" fmla="*/ 2400239 h 3140437"/>
                <a:gd name="connsiteX36" fmla="*/ 2400241 w 4800477"/>
                <a:gd name="connsiteY36" fmla="*/ 0 h 3140437"/>
                <a:gd name="connsiteX0" fmla="*/ 1626702 w 4800477"/>
                <a:gd name="connsiteY0" fmla="*/ 2905639 h 3080216"/>
                <a:gd name="connsiteX1" fmla="*/ 1751157 w 4800477"/>
                <a:gd name="connsiteY1" fmla="*/ 2951190 h 3080216"/>
                <a:gd name="connsiteX2" fmla="*/ 1960972 w 4800477"/>
                <a:gd name="connsiteY2" fmla="*/ 3052263 h 3080216"/>
                <a:gd name="connsiteX3" fmla="*/ 2005146 w 4800477"/>
                <a:gd name="connsiteY3" fmla="*/ 3080216 h 3080216"/>
                <a:gd name="connsiteX4" fmla="*/ 1731211 w 4800477"/>
                <a:gd name="connsiteY4" fmla="*/ 2945181 h 3080216"/>
                <a:gd name="connsiteX5" fmla="*/ 1626702 w 4800477"/>
                <a:gd name="connsiteY5" fmla="*/ 2905639 h 3080216"/>
                <a:gd name="connsiteX6" fmla="*/ 1470864 w 4800477"/>
                <a:gd name="connsiteY6" fmla="*/ 2855109 h 3080216"/>
                <a:gd name="connsiteX7" fmla="*/ 1530633 w 4800477"/>
                <a:gd name="connsiteY7" fmla="*/ 2870477 h 3080216"/>
                <a:gd name="connsiteX8" fmla="*/ 1579087 w 4800477"/>
                <a:gd name="connsiteY8" fmla="*/ 2888212 h 3080216"/>
                <a:gd name="connsiteX9" fmla="*/ 1470864 w 4800477"/>
                <a:gd name="connsiteY9" fmla="*/ 2855109 h 3080216"/>
                <a:gd name="connsiteX10" fmla="*/ 1268904 w 4800477"/>
                <a:gd name="connsiteY10" fmla="*/ 2806493 h 3080216"/>
                <a:gd name="connsiteX11" fmla="*/ 1300607 w 4800477"/>
                <a:gd name="connsiteY11" fmla="*/ 2811331 h 3080216"/>
                <a:gd name="connsiteX12" fmla="*/ 1366336 w 4800477"/>
                <a:gd name="connsiteY12" fmla="*/ 2828232 h 3080216"/>
                <a:gd name="connsiteX13" fmla="*/ 1286814 w 4800477"/>
                <a:gd name="connsiteY13" fmla="*/ 2809488 h 3080216"/>
                <a:gd name="connsiteX14" fmla="*/ 1268904 w 4800477"/>
                <a:gd name="connsiteY14" fmla="*/ 2806493 h 3080216"/>
                <a:gd name="connsiteX15" fmla="*/ 578523 w 4800477"/>
                <a:gd name="connsiteY15" fmla="*/ 2774603 h 3080216"/>
                <a:gd name="connsiteX16" fmla="*/ 559751 w 4800477"/>
                <a:gd name="connsiteY16" fmla="*/ 2776747 h 3080216"/>
                <a:gd name="connsiteX17" fmla="*/ 571465 w 4800477"/>
                <a:gd name="connsiteY17" fmla="*/ 2774959 h 3080216"/>
                <a:gd name="connsiteX18" fmla="*/ 578523 w 4800477"/>
                <a:gd name="connsiteY18" fmla="*/ 2774603 h 3080216"/>
                <a:gd name="connsiteX19" fmla="*/ 1029553 w 4800477"/>
                <a:gd name="connsiteY19" fmla="*/ 2773306 h 3080216"/>
                <a:gd name="connsiteX20" fmla="*/ 1062286 w 4800477"/>
                <a:gd name="connsiteY20" fmla="*/ 2774959 h 3080216"/>
                <a:gd name="connsiteX21" fmla="*/ 1092938 w 4800477"/>
                <a:gd name="connsiteY21" fmla="*/ 2779637 h 3080216"/>
                <a:gd name="connsiteX22" fmla="*/ 1029553 w 4800477"/>
                <a:gd name="connsiteY22" fmla="*/ 2773306 h 3080216"/>
                <a:gd name="connsiteX23" fmla="*/ 2400241 w 4800477"/>
                <a:gd name="connsiteY23" fmla="*/ 0 h 3080216"/>
                <a:gd name="connsiteX24" fmla="*/ 4800477 w 4800477"/>
                <a:gd name="connsiteY24" fmla="*/ 2400239 h 3080216"/>
                <a:gd name="connsiteX25" fmla="*/ 4794570 w 4800477"/>
                <a:gd name="connsiteY25" fmla="*/ 2517213 h 3080216"/>
                <a:gd name="connsiteX26" fmla="*/ 4545356 w 4800477"/>
                <a:gd name="connsiteY26" fmla="*/ 2453133 h 3080216"/>
                <a:gd name="connsiteX27" fmla="*/ 3988153 w 4800477"/>
                <a:gd name="connsiteY27" fmla="*/ 2396962 h 3080216"/>
                <a:gd name="connsiteX28" fmla="*/ 2414866 w 4800477"/>
                <a:gd name="connsiteY28" fmla="*/ 2887940 h 3080216"/>
                <a:gd name="connsiteX29" fmla="*/ 2400740 w 4800477"/>
                <a:gd name="connsiteY29" fmla="*/ 2898636 h 3080216"/>
                <a:gd name="connsiteX30" fmla="*/ 2362701 w 4800477"/>
                <a:gd name="connsiteY30" fmla="*/ 2870190 h 3080216"/>
                <a:gd name="connsiteX31" fmla="*/ 816875 w 4800477"/>
                <a:gd name="connsiteY31" fmla="*/ 2398006 h 3080216"/>
                <a:gd name="connsiteX32" fmla="*/ 259671 w 4800477"/>
                <a:gd name="connsiteY32" fmla="*/ 2454177 h 3080216"/>
                <a:gd name="connsiteX33" fmla="*/ 4530 w 4800477"/>
                <a:gd name="connsiteY33" fmla="*/ 2519780 h 3080216"/>
                <a:gd name="connsiteX34" fmla="*/ 0 w 4800477"/>
                <a:gd name="connsiteY34" fmla="*/ 2400239 h 3080216"/>
                <a:gd name="connsiteX35" fmla="*/ 2400241 w 4800477"/>
                <a:gd name="connsiteY35" fmla="*/ 0 h 3080216"/>
                <a:gd name="connsiteX0" fmla="*/ 1626702 w 4800477"/>
                <a:gd name="connsiteY0" fmla="*/ 2905639 h 3052263"/>
                <a:gd name="connsiteX1" fmla="*/ 1751157 w 4800477"/>
                <a:gd name="connsiteY1" fmla="*/ 2951190 h 3052263"/>
                <a:gd name="connsiteX2" fmla="*/ 1960972 w 4800477"/>
                <a:gd name="connsiteY2" fmla="*/ 3052263 h 3052263"/>
                <a:gd name="connsiteX3" fmla="*/ 1731211 w 4800477"/>
                <a:gd name="connsiteY3" fmla="*/ 2945181 h 3052263"/>
                <a:gd name="connsiteX4" fmla="*/ 1626702 w 4800477"/>
                <a:gd name="connsiteY4" fmla="*/ 2905639 h 3052263"/>
                <a:gd name="connsiteX5" fmla="*/ 1470864 w 4800477"/>
                <a:gd name="connsiteY5" fmla="*/ 2855109 h 3052263"/>
                <a:gd name="connsiteX6" fmla="*/ 1530633 w 4800477"/>
                <a:gd name="connsiteY6" fmla="*/ 2870477 h 3052263"/>
                <a:gd name="connsiteX7" fmla="*/ 1579087 w 4800477"/>
                <a:gd name="connsiteY7" fmla="*/ 2888212 h 3052263"/>
                <a:gd name="connsiteX8" fmla="*/ 1470864 w 4800477"/>
                <a:gd name="connsiteY8" fmla="*/ 2855109 h 3052263"/>
                <a:gd name="connsiteX9" fmla="*/ 1268904 w 4800477"/>
                <a:gd name="connsiteY9" fmla="*/ 2806493 h 3052263"/>
                <a:gd name="connsiteX10" fmla="*/ 1300607 w 4800477"/>
                <a:gd name="connsiteY10" fmla="*/ 2811331 h 3052263"/>
                <a:gd name="connsiteX11" fmla="*/ 1366336 w 4800477"/>
                <a:gd name="connsiteY11" fmla="*/ 2828232 h 3052263"/>
                <a:gd name="connsiteX12" fmla="*/ 1286814 w 4800477"/>
                <a:gd name="connsiteY12" fmla="*/ 2809488 h 3052263"/>
                <a:gd name="connsiteX13" fmla="*/ 1268904 w 4800477"/>
                <a:gd name="connsiteY13" fmla="*/ 2806493 h 3052263"/>
                <a:gd name="connsiteX14" fmla="*/ 578523 w 4800477"/>
                <a:gd name="connsiteY14" fmla="*/ 2774603 h 3052263"/>
                <a:gd name="connsiteX15" fmla="*/ 559751 w 4800477"/>
                <a:gd name="connsiteY15" fmla="*/ 2776747 h 3052263"/>
                <a:gd name="connsiteX16" fmla="*/ 571465 w 4800477"/>
                <a:gd name="connsiteY16" fmla="*/ 2774959 h 3052263"/>
                <a:gd name="connsiteX17" fmla="*/ 578523 w 4800477"/>
                <a:gd name="connsiteY17" fmla="*/ 2774603 h 3052263"/>
                <a:gd name="connsiteX18" fmla="*/ 1029553 w 4800477"/>
                <a:gd name="connsiteY18" fmla="*/ 2773306 h 3052263"/>
                <a:gd name="connsiteX19" fmla="*/ 1062286 w 4800477"/>
                <a:gd name="connsiteY19" fmla="*/ 2774959 h 3052263"/>
                <a:gd name="connsiteX20" fmla="*/ 1092938 w 4800477"/>
                <a:gd name="connsiteY20" fmla="*/ 2779637 h 3052263"/>
                <a:gd name="connsiteX21" fmla="*/ 1029553 w 4800477"/>
                <a:gd name="connsiteY21" fmla="*/ 2773306 h 3052263"/>
                <a:gd name="connsiteX22" fmla="*/ 2400241 w 4800477"/>
                <a:gd name="connsiteY22" fmla="*/ 0 h 3052263"/>
                <a:gd name="connsiteX23" fmla="*/ 4800477 w 4800477"/>
                <a:gd name="connsiteY23" fmla="*/ 2400239 h 3052263"/>
                <a:gd name="connsiteX24" fmla="*/ 4794570 w 4800477"/>
                <a:gd name="connsiteY24" fmla="*/ 2517213 h 3052263"/>
                <a:gd name="connsiteX25" fmla="*/ 4545356 w 4800477"/>
                <a:gd name="connsiteY25" fmla="*/ 2453133 h 3052263"/>
                <a:gd name="connsiteX26" fmla="*/ 3988153 w 4800477"/>
                <a:gd name="connsiteY26" fmla="*/ 2396962 h 3052263"/>
                <a:gd name="connsiteX27" fmla="*/ 2414866 w 4800477"/>
                <a:gd name="connsiteY27" fmla="*/ 2887940 h 3052263"/>
                <a:gd name="connsiteX28" fmla="*/ 2400740 w 4800477"/>
                <a:gd name="connsiteY28" fmla="*/ 2898636 h 3052263"/>
                <a:gd name="connsiteX29" fmla="*/ 2362701 w 4800477"/>
                <a:gd name="connsiteY29" fmla="*/ 2870190 h 3052263"/>
                <a:gd name="connsiteX30" fmla="*/ 816875 w 4800477"/>
                <a:gd name="connsiteY30" fmla="*/ 2398006 h 3052263"/>
                <a:gd name="connsiteX31" fmla="*/ 259671 w 4800477"/>
                <a:gd name="connsiteY31" fmla="*/ 2454177 h 3052263"/>
                <a:gd name="connsiteX32" fmla="*/ 4530 w 4800477"/>
                <a:gd name="connsiteY32" fmla="*/ 2519780 h 3052263"/>
                <a:gd name="connsiteX33" fmla="*/ 0 w 4800477"/>
                <a:gd name="connsiteY33" fmla="*/ 2400239 h 3052263"/>
                <a:gd name="connsiteX34" fmla="*/ 2400241 w 4800477"/>
                <a:gd name="connsiteY34" fmla="*/ 0 h 3052263"/>
                <a:gd name="connsiteX0" fmla="*/ 1626702 w 4800477"/>
                <a:gd name="connsiteY0" fmla="*/ 2905639 h 2954249"/>
                <a:gd name="connsiteX1" fmla="*/ 1751157 w 4800477"/>
                <a:gd name="connsiteY1" fmla="*/ 2951190 h 2954249"/>
                <a:gd name="connsiteX2" fmla="*/ 1731211 w 4800477"/>
                <a:gd name="connsiteY2" fmla="*/ 2945181 h 2954249"/>
                <a:gd name="connsiteX3" fmla="*/ 1626702 w 4800477"/>
                <a:gd name="connsiteY3" fmla="*/ 2905639 h 2954249"/>
                <a:gd name="connsiteX4" fmla="*/ 1470864 w 4800477"/>
                <a:gd name="connsiteY4" fmla="*/ 2855109 h 2954249"/>
                <a:gd name="connsiteX5" fmla="*/ 1530633 w 4800477"/>
                <a:gd name="connsiteY5" fmla="*/ 2870477 h 2954249"/>
                <a:gd name="connsiteX6" fmla="*/ 1579087 w 4800477"/>
                <a:gd name="connsiteY6" fmla="*/ 2888212 h 2954249"/>
                <a:gd name="connsiteX7" fmla="*/ 1470864 w 4800477"/>
                <a:gd name="connsiteY7" fmla="*/ 2855109 h 2954249"/>
                <a:gd name="connsiteX8" fmla="*/ 1268904 w 4800477"/>
                <a:gd name="connsiteY8" fmla="*/ 2806493 h 2954249"/>
                <a:gd name="connsiteX9" fmla="*/ 1300607 w 4800477"/>
                <a:gd name="connsiteY9" fmla="*/ 2811331 h 2954249"/>
                <a:gd name="connsiteX10" fmla="*/ 1366336 w 4800477"/>
                <a:gd name="connsiteY10" fmla="*/ 2828232 h 2954249"/>
                <a:gd name="connsiteX11" fmla="*/ 1286814 w 4800477"/>
                <a:gd name="connsiteY11" fmla="*/ 2809488 h 2954249"/>
                <a:gd name="connsiteX12" fmla="*/ 1268904 w 4800477"/>
                <a:gd name="connsiteY12" fmla="*/ 2806493 h 2954249"/>
                <a:gd name="connsiteX13" fmla="*/ 578523 w 4800477"/>
                <a:gd name="connsiteY13" fmla="*/ 2774603 h 2954249"/>
                <a:gd name="connsiteX14" fmla="*/ 559751 w 4800477"/>
                <a:gd name="connsiteY14" fmla="*/ 2776747 h 2954249"/>
                <a:gd name="connsiteX15" fmla="*/ 571465 w 4800477"/>
                <a:gd name="connsiteY15" fmla="*/ 2774959 h 2954249"/>
                <a:gd name="connsiteX16" fmla="*/ 578523 w 4800477"/>
                <a:gd name="connsiteY16" fmla="*/ 2774603 h 2954249"/>
                <a:gd name="connsiteX17" fmla="*/ 1029553 w 4800477"/>
                <a:gd name="connsiteY17" fmla="*/ 2773306 h 2954249"/>
                <a:gd name="connsiteX18" fmla="*/ 1062286 w 4800477"/>
                <a:gd name="connsiteY18" fmla="*/ 2774959 h 2954249"/>
                <a:gd name="connsiteX19" fmla="*/ 1092938 w 4800477"/>
                <a:gd name="connsiteY19" fmla="*/ 2779637 h 2954249"/>
                <a:gd name="connsiteX20" fmla="*/ 1029553 w 4800477"/>
                <a:gd name="connsiteY20" fmla="*/ 2773306 h 2954249"/>
                <a:gd name="connsiteX21" fmla="*/ 2400241 w 4800477"/>
                <a:gd name="connsiteY21" fmla="*/ 0 h 2954249"/>
                <a:gd name="connsiteX22" fmla="*/ 4800477 w 4800477"/>
                <a:gd name="connsiteY22" fmla="*/ 2400239 h 2954249"/>
                <a:gd name="connsiteX23" fmla="*/ 4794570 w 4800477"/>
                <a:gd name="connsiteY23" fmla="*/ 2517213 h 2954249"/>
                <a:gd name="connsiteX24" fmla="*/ 4545356 w 4800477"/>
                <a:gd name="connsiteY24" fmla="*/ 2453133 h 2954249"/>
                <a:gd name="connsiteX25" fmla="*/ 3988153 w 4800477"/>
                <a:gd name="connsiteY25" fmla="*/ 2396962 h 2954249"/>
                <a:gd name="connsiteX26" fmla="*/ 2414866 w 4800477"/>
                <a:gd name="connsiteY26" fmla="*/ 2887940 h 2954249"/>
                <a:gd name="connsiteX27" fmla="*/ 2400740 w 4800477"/>
                <a:gd name="connsiteY27" fmla="*/ 2898636 h 2954249"/>
                <a:gd name="connsiteX28" fmla="*/ 2362701 w 4800477"/>
                <a:gd name="connsiteY28" fmla="*/ 2870190 h 2954249"/>
                <a:gd name="connsiteX29" fmla="*/ 816875 w 4800477"/>
                <a:gd name="connsiteY29" fmla="*/ 2398006 h 2954249"/>
                <a:gd name="connsiteX30" fmla="*/ 259671 w 4800477"/>
                <a:gd name="connsiteY30" fmla="*/ 2454177 h 2954249"/>
                <a:gd name="connsiteX31" fmla="*/ 4530 w 4800477"/>
                <a:gd name="connsiteY31" fmla="*/ 2519780 h 2954249"/>
                <a:gd name="connsiteX32" fmla="*/ 0 w 4800477"/>
                <a:gd name="connsiteY32" fmla="*/ 2400239 h 2954249"/>
                <a:gd name="connsiteX33" fmla="*/ 2400241 w 4800477"/>
                <a:gd name="connsiteY33" fmla="*/ 0 h 2954249"/>
                <a:gd name="connsiteX0" fmla="*/ 1626702 w 4800477"/>
                <a:gd name="connsiteY0" fmla="*/ 2905639 h 2951190"/>
                <a:gd name="connsiteX1" fmla="*/ 1751157 w 4800477"/>
                <a:gd name="connsiteY1" fmla="*/ 2951190 h 2951190"/>
                <a:gd name="connsiteX2" fmla="*/ 1626702 w 4800477"/>
                <a:gd name="connsiteY2" fmla="*/ 2905639 h 2951190"/>
                <a:gd name="connsiteX3" fmla="*/ 1470864 w 4800477"/>
                <a:gd name="connsiteY3" fmla="*/ 2855109 h 2951190"/>
                <a:gd name="connsiteX4" fmla="*/ 1530633 w 4800477"/>
                <a:gd name="connsiteY4" fmla="*/ 2870477 h 2951190"/>
                <a:gd name="connsiteX5" fmla="*/ 1579087 w 4800477"/>
                <a:gd name="connsiteY5" fmla="*/ 2888212 h 2951190"/>
                <a:gd name="connsiteX6" fmla="*/ 1470864 w 4800477"/>
                <a:gd name="connsiteY6" fmla="*/ 2855109 h 2951190"/>
                <a:gd name="connsiteX7" fmla="*/ 1268904 w 4800477"/>
                <a:gd name="connsiteY7" fmla="*/ 2806493 h 2951190"/>
                <a:gd name="connsiteX8" fmla="*/ 1300607 w 4800477"/>
                <a:gd name="connsiteY8" fmla="*/ 2811331 h 2951190"/>
                <a:gd name="connsiteX9" fmla="*/ 1366336 w 4800477"/>
                <a:gd name="connsiteY9" fmla="*/ 2828232 h 2951190"/>
                <a:gd name="connsiteX10" fmla="*/ 1286814 w 4800477"/>
                <a:gd name="connsiteY10" fmla="*/ 2809488 h 2951190"/>
                <a:gd name="connsiteX11" fmla="*/ 1268904 w 4800477"/>
                <a:gd name="connsiteY11" fmla="*/ 2806493 h 2951190"/>
                <a:gd name="connsiteX12" fmla="*/ 578523 w 4800477"/>
                <a:gd name="connsiteY12" fmla="*/ 2774603 h 2951190"/>
                <a:gd name="connsiteX13" fmla="*/ 559751 w 4800477"/>
                <a:gd name="connsiteY13" fmla="*/ 2776747 h 2951190"/>
                <a:gd name="connsiteX14" fmla="*/ 571465 w 4800477"/>
                <a:gd name="connsiteY14" fmla="*/ 2774959 h 2951190"/>
                <a:gd name="connsiteX15" fmla="*/ 578523 w 4800477"/>
                <a:gd name="connsiteY15" fmla="*/ 2774603 h 2951190"/>
                <a:gd name="connsiteX16" fmla="*/ 1029553 w 4800477"/>
                <a:gd name="connsiteY16" fmla="*/ 2773306 h 2951190"/>
                <a:gd name="connsiteX17" fmla="*/ 1062286 w 4800477"/>
                <a:gd name="connsiteY17" fmla="*/ 2774959 h 2951190"/>
                <a:gd name="connsiteX18" fmla="*/ 1092938 w 4800477"/>
                <a:gd name="connsiteY18" fmla="*/ 2779637 h 2951190"/>
                <a:gd name="connsiteX19" fmla="*/ 1029553 w 4800477"/>
                <a:gd name="connsiteY19" fmla="*/ 2773306 h 2951190"/>
                <a:gd name="connsiteX20" fmla="*/ 2400241 w 4800477"/>
                <a:gd name="connsiteY20" fmla="*/ 0 h 2951190"/>
                <a:gd name="connsiteX21" fmla="*/ 4800477 w 4800477"/>
                <a:gd name="connsiteY21" fmla="*/ 2400239 h 2951190"/>
                <a:gd name="connsiteX22" fmla="*/ 4794570 w 4800477"/>
                <a:gd name="connsiteY22" fmla="*/ 2517213 h 2951190"/>
                <a:gd name="connsiteX23" fmla="*/ 4545356 w 4800477"/>
                <a:gd name="connsiteY23" fmla="*/ 2453133 h 2951190"/>
                <a:gd name="connsiteX24" fmla="*/ 3988153 w 4800477"/>
                <a:gd name="connsiteY24" fmla="*/ 2396962 h 2951190"/>
                <a:gd name="connsiteX25" fmla="*/ 2414866 w 4800477"/>
                <a:gd name="connsiteY25" fmla="*/ 2887940 h 2951190"/>
                <a:gd name="connsiteX26" fmla="*/ 2400740 w 4800477"/>
                <a:gd name="connsiteY26" fmla="*/ 2898636 h 2951190"/>
                <a:gd name="connsiteX27" fmla="*/ 2362701 w 4800477"/>
                <a:gd name="connsiteY27" fmla="*/ 2870190 h 2951190"/>
                <a:gd name="connsiteX28" fmla="*/ 816875 w 4800477"/>
                <a:gd name="connsiteY28" fmla="*/ 2398006 h 2951190"/>
                <a:gd name="connsiteX29" fmla="*/ 259671 w 4800477"/>
                <a:gd name="connsiteY29" fmla="*/ 2454177 h 2951190"/>
                <a:gd name="connsiteX30" fmla="*/ 4530 w 4800477"/>
                <a:gd name="connsiteY30" fmla="*/ 2519780 h 2951190"/>
                <a:gd name="connsiteX31" fmla="*/ 0 w 4800477"/>
                <a:gd name="connsiteY31" fmla="*/ 2400239 h 2951190"/>
                <a:gd name="connsiteX32" fmla="*/ 2400241 w 4800477"/>
                <a:gd name="connsiteY32" fmla="*/ 0 h 2951190"/>
                <a:gd name="connsiteX0" fmla="*/ 1470864 w 4800477"/>
                <a:gd name="connsiteY0" fmla="*/ 2855109 h 2898636"/>
                <a:gd name="connsiteX1" fmla="*/ 1530633 w 4800477"/>
                <a:gd name="connsiteY1" fmla="*/ 2870477 h 2898636"/>
                <a:gd name="connsiteX2" fmla="*/ 1579087 w 4800477"/>
                <a:gd name="connsiteY2" fmla="*/ 2888212 h 2898636"/>
                <a:gd name="connsiteX3" fmla="*/ 1470864 w 4800477"/>
                <a:gd name="connsiteY3" fmla="*/ 2855109 h 2898636"/>
                <a:gd name="connsiteX4" fmla="*/ 1268904 w 4800477"/>
                <a:gd name="connsiteY4" fmla="*/ 2806493 h 2898636"/>
                <a:gd name="connsiteX5" fmla="*/ 1300607 w 4800477"/>
                <a:gd name="connsiteY5" fmla="*/ 2811331 h 2898636"/>
                <a:gd name="connsiteX6" fmla="*/ 1366336 w 4800477"/>
                <a:gd name="connsiteY6" fmla="*/ 2828232 h 2898636"/>
                <a:gd name="connsiteX7" fmla="*/ 1286814 w 4800477"/>
                <a:gd name="connsiteY7" fmla="*/ 2809488 h 2898636"/>
                <a:gd name="connsiteX8" fmla="*/ 1268904 w 4800477"/>
                <a:gd name="connsiteY8" fmla="*/ 2806493 h 2898636"/>
                <a:gd name="connsiteX9" fmla="*/ 578523 w 4800477"/>
                <a:gd name="connsiteY9" fmla="*/ 2774603 h 2898636"/>
                <a:gd name="connsiteX10" fmla="*/ 559751 w 4800477"/>
                <a:gd name="connsiteY10" fmla="*/ 2776747 h 2898636"/>
                <a:gd name="connsiteX11" fmla="*/ 571465 w 4800477"/>
                <a:gd name="connsiteY11" fmla="*/ 2774959 h 2898636"/>
                <a:gd name="connsiteX12" fmla="*/ 578523 w 4800477"/>
                <a:gd name="connsiteY12" fmla="*/ 2774603 h 2898636"/>
                <a:gd name="connsiteX13" fmla="*/ 1029553 w 4800477"/>
                <a:gd name="connsiteY13" fmla="*/ 2773306 h 2898636"/>
                <a:gd name="connsiteX14" fmla="*/ 1062286 w 4800477"/>
                <a:gd name="connsiteY14" fmla="*/ 2774959 h 2898636"/>
                <a:gd name="connsiteX15" fmla="*/ 1092938 w 4800477"/>
                <a:gd name="connsiteY15" fmla="*/ 2779637 h 2898636"/>
                <a:gd name="connsiteX16" fmla="*/ 1029553 w 4800477"/>
                <a:gd name="connsiteY16" fmla="*/ 2773306 h 2898636"/>
                <a:gd name="connsiteX17" fmla="*/ 2400241 w 4800477"/>
                <a:gd name="connsiteY17" fmla="*/ 0 h 2898636"/>
                <a:gd name="connsiteX18" fmla="*/ 4800477 w 4800477"/>
                <a:gd name="connsiteY18" fmla="*/ 2400239 h 2898636"/>
                <a:gd name="connsiteX19" fmla="*/ 4794570 w 4800477"/>
                <a:gd name="connsiteY19" fmla="*/ 2517213 h 2898636"/>
                <a:gd name="connsiteX20" fmla="*/ 4545356 w 4800477"/>
                <a:gd name="connsiteY20" fmla="*/ 2453133 h 2898636"/>
                <a:gd name="connsiteX21" fmla="*/ 3988153 w 4800477"/>
                <a:gd name="connsiteY21" fmla="*/ 2396962 h 2898636"/>
                <a:gd name="connsiteX22" fmla="*/ 2414866 w 4800477"/>
                <a:gd name="connsiteY22" fmla="*/ 2887940 h 2898636"/>
                <a:gd name="connsiteX23" fmla="*/ 2400740 w 4800477"/>
                <a:gd name="connsiteY23" fmla="*/ 2898636 h 2898636"/>
                <a:gd name="connsiteX24" fmla="*/ 2362701 w 4800477"/>
                <a:gd name="connsiteY24" fmla="*/ 2870190 h 2898636"/>
                <a:gd name="connsiteX25" fmla="*/ 816875 w 4800477"/>
                <a:gd name="connsiteY25" fmla="*/ 2398006 h 2898636"/>
                <a:gd name="connsiteX26" fmla="*/ 259671 w 4800477"/>
                <a:gd name="connsiteY26" fmla="*/ 2454177 h 2898636"/>
                <a:gd name="connsiteX27" fmla="*/ 4530 w 4800477"/>
                <a:gd name="connsiteY27" fmla="*/ 2519780 h 2898636"/>
                <a:gd name="connsiteX28" fmla="*/ 0 w 4800477"/>
                <a:gd name="connsiteY28" fmla="*/ 2400239 h 2898636"/>
                <a:gd name="connsiteX29" fmla="*/ 2400241 w 4800477"/>
                <a:gd name="connsiteY29" fmla="*/ 0 h 2898636"/>
                <a:gd name="connsiteX0" fmla="*/ 1470864 w 4800477"/>
                <a:gd name="connsiteY0" fmla="*/ 2855109 h 2898636"/>
                <a:gd name="connsiteX1" fmla="*/ 1530633 w 4800477"/>
                <a:gd name="connsiteY1" fmla="*/ 2870477 h 2898636"/>
                <a:gd name="connsiteX2" fmla="*/ 1470864 w 4800477"/>
                <a:gd name="connsiteY2" fmla="*/ 2855109 h 2898636"/>
                <a:gd name="connsiteX3" fmla="*/ 1268904 w 4800477"/>
                <a:gd name="connsiteY3" fmla="*/ 2806493 h 2898636"/>
                <a:gd name="connsiteX4" fmla="*/ 1300607 w 4800477"/>
                <a:gd name="connsiteY4" fmla="*/ 2811331 h 2898636"/>
                <a:gd name="connsiteX5" fmla="*/ 1366336 w 4800477"/>
                <a:gd name="connsiteY5" fmla="*/ 2828232 h 2898636"/>
                <a:gd name="connsiteX6" fmla="*/ 1286814 w 4800477"/>
                <a:gd name="connsiteY6" fmla="*/ 2809488 h 2898636"/>
                <a:gd name="connsiteX7" fmla="*/ 1268904 w 4800477"/>
                <a:gd name="connsiteY7" fmla="*/ 2806493 h 2898636"/>
                <a:gd name="connsiteX8" fmla="*/ 578523 w 4800477"/>
                <a:gd name="connsiteY8" fmla="*/ 2774603 h 2898636"/>
                <a:gd name="connsiteX9" fmla="*/ 559751 w 4800477"/>
                <a:gd name="connsiteY9" fmla="*/ 2776747 h 2898636"/>
                <a:gd name="connsiteX10" fmla="*/ 571465 w 4800477"/>
                <a:gd name="connsiteY10" fmla="*/ 2774959 h 2898636"/>
                <a:gd name="connsiteX11" fmla="*/ 578523 w 4800477"/>
                <a:gd name="connsiteY11" fmla="*/ 2774603 h 2898636"/>
                <a:gd name="connsiteX12" fmla="*/ 1029553 w 4800477"/>
                <a:gd name="connsiteY12" fmla="*/ 2773306 h 2898636"/>
                <a:gd name="connsiteX13" fmla="*/ 1062286 w 4800477"/>
                <a:gd name="connsiteY13" fmla="*/ 2774959 h 2898636"/>
                <a:gd name="connsiteX14" fmla="*/ 1092938 w 4800477"/>
                <a:gd name="connsiteY14" fmla="*/ 2779637 h 2898636"/>
                <a:gd name="connsiteX15" fmla="*/ 1029553 w 4800477"/>
                <a:gd name="connsiteY15" fmla="*/ 2773306 h 2898636"/>
                <a:gd name="connsiteX16" fmla="*/ 2400241 w 4800477"/>
                <a:gd name="connsiteY16" fmla="*/ 0 h 2898636"/>
                <a:gd name="connsiteX17" fmla="*/ 4800477 w 4800477"/>
                <a:gd name="connsiteY17" fmla="*/ 2400239 h 2898636"/>
                <a:gd name="connsiteX18" fmla="*/ 4794570 w 4800477"/>
                <a:gd name="connsiteY18" fmla="*/ 2517213 h 2898636"/>
                <a:gd name="connsiteX19" fmla="*/ 4545356 w 4800477"/>
                <a:gd name="connsiteY19" fmla="*/ 2453133 h 2898636"/>
                <a:gd name="connsiteX20" fmla="*/ 3988153 w 4800477"/>
                <a:gd name="connsiteY20" fmla="*/ 2396962 h 2898636"/>
                <a:gd name="connsiteX21" fmla="*/ 2414866 w 4800477"/>
                <a:gd name="connsiteY21" fmla="*/ 2887940 h 2898636"/>
                <a:gd name="connsiteX22" fmla="*/ 2400740 w 4800477"/>
                <a:gd name="connsiteY22" fmla="*/ 2898636 h 2898636"/>
                <a:gd name="connsiteX23" fmla="*/ 2362701 w 4800477"/>
                <a:gd name="connsiteY23" fmla="*/ 2870190 h 2898636"/>
                <a:gd name="connsiteX24" fmla="*/ 816875 w 4800477"/>
                <a:gd name="connsiteY24" fmla="*/ 2398006 h 2898636"/>
                <a:gd name="connsiteX25" fmla="*/ 259671 w 4800477"/>
                <a:gd name="connsiteY25" fmla="*/ 2454177 h 2898636"/>
                <a:gd name="connsiteX26" fmla="*/ 4530 w 4800477"/>
                <a:gd name="connsiteY26" fmla="*/ 2519780 h 2898636"/>
                <a:gd name="connsiteX27" fmla="*/ 0 w 4800477"/>
                <a:gd name="connsiteY27" fmla="*/ 2400239 h 2898636"/>
                <a:gd name="connsiteX28" fmla="*/ 2400241 w 4800477"/>
                <a:gd name="connsiteY28" fmla="*/ 0 h 2898636"/>
                <a:gd name="connsiteX0" fmla="*/ 1268904 w 4800477"/>
                <a:gd name="connsiteY0" fmla="*/ 2806493 h 2898636"/>
                <a:gd name="connsiteX1" fmla="*/ 1300607 w 4800477"/>
                <a:gd name="connsiteY1" fmla="*/ 2811331 h 2898636"/>
                <a:gd name="connsiteX2" fmla="*/ 1366336 w 4800477"/>
                <a:gd name="connsiteY2" fmla="*/ 2828232 h 2898636"/>
                <a:gd name="connsiteX3" fmla="*/ 1286814 w 4800477"/>
                <a:gd name="connsiteY3" fmla="*/ 2809488 h 2898636"/>
                <a:gd name="connsiteX4" fmla="*/ 1268904 w 4800477"/>
                <a:gd name="connsiteY4" fmla="*/ 2806493 h 2898636"/>
                <a:gd name="connsiteX5" fmla="*/ 578523 w 4800477"/>
                <a:gd name="connsiteY5" fmla="*/ 2774603 h 2898636"/>
                <a:gd name="connsiteX6" fmla="*/ 559751 w 4800477"/>
                <a:gd name="connsiteY6" fmla="*/ 2776747 h 2898636"/>
                <a:gd name="connsiteX7" fmla="*/ 571465 w 4800477"/>
                <a:gd name="connsiteY7" fmla="*/ 2774959 h 2898636"/>
                <a:gd name="connsiteX8" fmla="*/ 578523 w 4800477"/>
                <a:gd name="connsiteY8" fmla="*/ 2774603 h 2898636"/>
                <a:gd name="connsiteX9" fmla="*/ 1029553 w 4800477"/>
                <a:gd name="connsiteY9" fmla="*/ 2773306 h 2898636"/>
                <a:gd name="connsiteX10" fmla="*/ 1062286 w 4800477"/>
                <a:gd name="connsiteY10" fmla="*/ 2774959 h 2898636"/>
                <a:gd name="connsiteX11" fmla="*/ 1092938 w 4800477"/>
                <a:gd name="connsiteY11" fmla="*/ 2779637 h 2898636"/>
                <a:gd name="connsiteX12" fmla="*/ 1029553 w 4800477"/>
                <a:gd name="connsiteY12" fmla="*/ 2773306 h 2898636"/>
                <a:gd name="connsiteX13" fmla="*/ 2400241 w 4800477"/>
                <a:gd name="connsiteY13" fmla="*/ 0 h 2898636"/>
                <a:gd name="connsiteX14" fmla="*/ 4800477 w 4800477"/>
                <a:gd name="connsiteY14" fmla="*/ 2400239 h 2898636"/>
                <a:gd name="connsiteX15" fmla="*/ 4794570 w 4800477"/>
                <a:gd name="connsiteY15" fmla="*/ 2517213 h 2898636"/>
                <a:gd name="connsiteX16" fmla="*/ 4545356 w 4800477"/>
                <a:gd name="connsiteY16" fmla="*/ 2453133 h 2898636"/>
                <a:gd name="connsiteX17" fmla="*/ 3988153 w 4800477"/>
                <a:gd name="connsiteY17" fmla="*/ 2396962 h 2898636"/>
                <a:gd name="connsiteX18" fmla="*/ 2414866 w 4800477"/>
                <a:gd name="connsiteY18" fmla="*/ 2887940 h 2898636"/>
                <a:gd name="connsiteX19" fmla="*/ 2400740 w 4800477"/>
                <a:gd name="connsiteY19" fmla="*/ 2898636 h 2898636"/>
                <a:gd name="connsiteX20" fmla="*/ 2362701 w 4800477"/>
                <a:gd name="connsiteY20" fmla="*/ 2870190 h 2898636"/>
                <a:gd name="connsiteX21" fmla="*/ 816875 w 4800477"/>
                <a:gd name="connsiteY21" fmla="*/ 2398006 h 2898636"/>
                <a:gd name="connsiteX22" fmla="*/ 259671 w 4800477"/>
                <a:gd name="connsiteY22" fmla="*/ 2454177 h 2898636"/>
                <a:gd name="connsiteX23" fmla="*/ 4530 w 4800477"/>
                <a:gd name="connsiteY23" fmla="*/ 2519780 h 2898636"/>
                <a:gd name="connsiteX24" fmla="*/ 0 w 4800477"/>
                <a:gd name="connsiteY24" fmla="*/ 2400239 h 2898636"/>
                <a:gd name="connsiteX25" fmla="*/ 2400241 w 4800477"/>
                <a:gd name="connsiteY25" fmla="*/ 0 h 2898636"/>
                <a:gd name="connsiteX0" fmla="*/ 1268904 w 4800477"/>
                <a:gd name="connsiteY0" fmla="*/ 2806493 h 2898636"/>
                <a:gd name="connsiteX1" fmla="*/ 1300607 w 4800477"/>
                <a:gd name="connsiteY1" fmla="*/ 2811331 h 2898636"/>
                <a:gd name="connsiteX2" fmla="*/ 1286814 w 4800477"/>
                <a:gd name="connsiteY2" fmla="*/ 2809488 h 2898636"/>
                <a:gd name="connsiteX3" fmla="*/ 1268904 w 4800477"/>
                <a:gd name="connsiteY3" fmla="*/ 2806493 h 2898636"/>
                <a:gd name="connsiteX4" fmla="*/ 578523 w 4800477"/>
                <a:gd name="connsiteY4" fmla="*/ 2774603 h 2898636"/>
                <a:gd name="connsiteX5" fmla="*/ 559751 w 4800477"/>
                <a:gd name="connsiteY5" fmla="*/ 2776747 h 2898636"/>
                <a:gd name="connsiteX6" fmla="*/ 571465 w 4800477"/>
                <a:gd name="connsiteY6" fmla="*/ 2774959 h 2898636"/>
                <a:gd name="connsiteX7" fmla="*/ 578523 w 4800477"/>
                <a:gd name="connsiteY7" fmla="*/ 2774603 h 2898636"/>
                <a:gd name="connsiteX8" fmla="*/ 1029553 w 4800477"/>
                <a:gd name="connsiteY8" fmla="*/ 2773306 h 2898636"/>
                <a:gd name="connsiteX9" fmla="*/ 1062286 w 4800477"/>
                <a:gd name="connsiteY9" fmla="*/ 2774959 h 2898636"/>
                <a:gd name="connsiteX10" fmla="*/ 1092938 w 4800477"/>
                <a:gd name="connsiteY10" fmla="*/ 2779637 h 2898636"/>
                <a:gd name="connsiteX11" fmla="*/ 1029553 w 4800477"/>
                <a:gd name="connsiteY11" fmla="*/ 2773306 h 2898636"/>
                <a:gd name="connsiteX12" fmla="*/ 2400241 w 4800477"/>
                <a:gd name="connsiteY12" fmla="*/ 0 h 2898636"/>
                <a:gd name="connsiteX13" fmla="*/ 4800477 w 4800477"/>
                <a:gd name="connsiteY13" fmla="*/ 2400239 h 2898636"/>
                <a:gd name="connsiteX14" fmla="*/ 4794570 w 4800477"/>
                <a:gd name="connsiteY14" fmla="*/ 2517213 h 2898636"/>
                <a:gd name="connsiteX15" fmla="*/ 4545356 w 4800477"/>
                <a:gd name="connsiteY15" fmla="*/ 2453133 h 2898636"/>
                <a:gd name="connsiteX16" fmla="*/ 3988153 w 4800477"/>
                <a:gd name="connsiteY16" fmla="*/ 2396962 h 2898636"/>
                <a:gd name="connsiteX17" fmla="*/ 2414866 w 4800477"/>
                <a:gd name="connsiteY17" fmla="*/ 2887940 h 2898636"/>
                <a:gd name="connsiteX18" fmla="*/ 2400740 w 4800477"/>
                <a:gd name="connsiteY18" fmla="*/ 2898636 h 2898636"/>
                <a:gd name="connsiteX19" fmla="*/ 2362701 w 4800477"/>
                <a:gd name="connsiteY19" fmla="*/ 2870190 h 2898636"/>
                <a:gd name="connsiteX20" fmla="*/ 816875 w 4800477"/>
                <a:gd name="connsiteY20" fmla="*/ 2398006 h 2898636"/>
                <a:gd name="connsiteX21" fmla="*/ 259671 w 4800477"/>
                <a:gd name="connsiteY21" fmla="*/ 2454177 h 2898636"/>
                <a:gd name="connsiteX22" fmla="*/ 4530 w 4800477"/>
                <a:gd name="connsiteY22" fmla="*/ 2519780 h 2898636"/>
                <a:gd name="connsiteX23" fmla="*/ 0 w 4800477"/>
                <a:gd name="connsiteY23" fmla="*/ 2400239 h 2898636"/>
                <a:gd name="connsiteX24" fmla="*/ 2400241 w 4800477"/>
                <a:gd name="connsiteY24" fmla="*/ 0 h 2898636"/>
                <a:gd name="connsiteX0" fmla="*/ 1286814 w 4800477"/>
                <a:gd name="connsiteY0" fmla="*/ 2809488 h 2898636"/>
                <a:gd name="connsiteX1" fmla="*/ 1300607 w 4800477"/>
                <a:gd name="connsiteY1" fmla="*/ 2811331 h 2898636"/>
                <a:gd name="connsiteX2" fmla="*/ 1286814 w 4800477"/>
                <a:gd name="connsiteY2" fmla="*/ 2809488 h 2898636"/>
                <a:gd name="connsiteX3" fmla="*/ 578523 w 4800477"/>
                <a:gd name="connsiteY3" fmla="*/ 2774603 h 2898636"/>
                <a:gd name="connsiteX4" fmla="*/ 559751 w 4800477"/>
                <a:gd name="connsiteY4" fmla="*/ 2776747 h 2898636"/>
                <a:gd name="connsiteX5" fmla="*/ 571465 w 4800477"/>
                <a:gd name="connsiteY5" fmla="*/ 2774959 h 2898636"/>
                <a:gd name="connsiteX6" fmla="*/ 578523 w 4800477"/>
                <a:gd name="connsiteY6" fmla="*/ 2774603 h 2898636"/>
                <a:gd name="connsiteX7" fmla="*/ 1029553 w 4800477"/>
                <a:gd name="connsiteY7" fmla="*/ 2773306 h 2898636"/>
                <a:gd name="connsiteX8" fmla="*/ 1062286 w 4800477"/>
                <a:gd name="connsiteY8" fmla="*/ 2774959 h 2898636"/>
                <a:gd name="connsiteX9" fmla="*/ 1092938 w 4800477"/>
                <a:gd name="connsiteY9" fmla="*/ 2779637 h 2898636"/>
                <a:gd name="connsiteX10" fmla="*/ 1029553 w 4800477"/>
                <a:gd name="connsiteY10" fmla="*/ 2773306 h 2898636"/>
                <a:gd name="connsiteX11" fmla="*/ 2400241 w 4800477"/>
                <a:gd name="connsiteY11" fmla="*/ 0 h 2898636"/>
                <a:gd name="connsiteX12" fmla="*/ 4800477 w 4800477"/>
                <a:gd name="connsiteY12" fmla="*/ 2400239 h 2898636"/>
                <a:gd name="connsiteX13" fmla="*/ 4794570 w 4800477"/>
                <a:gd name="connsiteY13" fmla="*/ 2517213 h 2898636"/>
                <a:gd name="connsiteX14" fmla="*/ 4545356 w 4800477"/>
                <a:gd name="connsiteY14" fmla="*/ 2453133 h 2898636"/>
                <a:gd name="connsiteX15" fmla="*/ 3988153 w 4800477"/>
                <a:gd name="connsiteY15" fmla="*/ 2396962 h 2898636"/>
                <a:gd name="connsiteX16" fmla="*/ 2414866 w 4800477"/>
                <a:gd name="connsiteY16" fmla="*/ 2887940 h 2898636"/>
                <a:gd name="connsiteX17" fmla="*/ 2400740 w 4800477"/>
                <a:gd name="connsiteY17" fmla="*/ 2898636 h 2898636"/>
                <a:gd name="connsiteX18" fmla="*/ 2362701 w 4800477"/>
                <a:gd name="connsiteY18" fmla="*/ 2870190 h 2898636"/>
                <a:gd name="connsiteX19" fmla="*/ 816875 w 4800477"/>
                <a:gd name="connsiteY19" fmla="*/ 2398006 h 2898636"/>
                <a:gd name="connsiteX20" fmla="*/ 259671 w 4800477"/>
                <a:gd name="connsiteY20" fmla="*/ 2454177 h 2898636"/>
                <a:gd name="connsiteX21" fmla="*/ 4530 w 4800477"/>
                <a:gd name="connsiteY21" fmla="*/ 2519780 h 2898636"/>
                <a:gd name="connsiteX22" fmla="*/ 0 w 4800477"/>
                <a:gd name="connsiteY22" fmla="*/ 2400239 h 2898636"/>
                <a:gd name="connsiteX23" fmla="*/ 2400241 w 4800477"/>
                <a:gd name="connsiteY23" fmla="*/ 0 h 2898636"/>
                <a:gd name="connsiteX0" fmla="*/ 578523 w 4800477"/>
                <a:gd name="connsiteY0" fmla="*/ 2774603 h 2898636"/>
                <a:gd name="connsiteX1" fmla="*/ 559751 w 4800477"/>
                <a:gd name="connsiteY1" fmla="*/ 2776747 h 2898636"/>
                <a:gd name="connsiteX2" fmla="*/ 571465 w 4800477"/>
                <a:gd name="connsiteY2" fmla="*/ 2774959 h 2898636"/>
                <a:gd name="connsiteX3" fmla="*/ 578523 w 4800477"/>
                <a:gd name="connsiteY3" fmla="*/ 2774603 h 2898636"/>
                <a:gd name="connsiteX4" fmla="*/ 1029553 w 4800477"/>
                <a:gd name="connsiteY4" fmla="*/ 2773306 h 2898636"/>
                <a:gd name="connsiteX5" fmla="*/ 1062286 w 4800477"/>
                <a:gd name="connsiteY5" fmla="*/ 2774959 h 2898636"/>
                <a:gd name="connsiteX6" fmla="*/ 1092938 w 4800477"/>
                <a:gd name="connsiteY6" fmla="*/ 2779637 h 2898636"/>
                <a:gd name="connsiteX7" fmla="*/ 1029553 w 4800477"/>
                <a:gd name="connsiteY7" fmla="*/ 2773306 h 2898636"/>
                <a:gd name="connsiteX8" fmla="*/ 2400241 w 4800477"/>
                <a:gd name="connsiteY8" fmla="*/ 0 h 2898636"/>
                <a:gd name="connsiteX9" fmla="*/ 4800477 w 4800477"/>
                <a:gd name="connsiteY9" fmla="*/ 2400239 h 2898636"/>
                <a:gd name="connsiteX10" fmla="*/ 4794570 w 4800477"/>
                <a:gd name="connsiteY10" fmla="*/ 2517213 h 2898636"/>
                <a:gd name="connsiteX11" fmla="*/ 4545356 w 4800477"/>
                <a:gd name="connsiteY11" fmla="*/ 2453133 h 2898636"/>
                <a:gd name="connsiteX12" fmla="*/ 3988153 w 4800477"/>
                <a:gd name="connsiteY12" fmla="*/ 2396962 h 2898636"/>
                <a:gd name="connsiteX13" fmla="*/ 2414866 w 4800477"/>
                <a:gd name="connsiteY13" fmla="*/ 2887940 h 2898636"/>
                <a:gd name="connsiteX14" fmla="*/ 2400740 w 4800477"/>
                <a:gd name="connsiteY14" fmla="*/ 2898636 h 2898636"/>
                <a:gd name="connsiteX15" fmla="*/ 2362701 w 4800477"/>
                <a:gd name="connsiteY15" fmla="*/ 2870190 h 2898636"/>
                <a:gd name="connsiteX16" fmla="*/ 816875 w 4800477"/>
                <a:gd name="connsiteY16" fmla="*/ 2398006 h 2898636"/>
                <a:gd name="connsiteX17" fmla="*/ 259671 w 4800477"/>
                <a:gd name="connsiteY17" fmla="*/ 2454177 h 2898636"/>
                <a:gd name="connsiteX18" fmla="*/ 4530 w 4800477"/>
                <a:gd name="connsiteY18" fmla="*/ 2519780 h 2898636"/>
                <a:gd name="connsiteX19" fmla="*/ 0 w 4800477"/>
                <a:gd name="connsiteY19" fmla="*/ 2400239 h 2898636"/>
                <a:gd name="connsiteX20" fmla="*/ 2400241 w 4800477"/>
                <a:gd name="connsiteY20" fmla="*/ 0 h 2898636"/>
                <a:gd name="connsiteX0" fmla="*/ 571465 w 4800477"/>
                <a:gd name="connsiteY0" fmla="*/ 2774959 h 2898636"/>
                <a:gd name="connsiteX1" fmla="*/ 559751 w 4800477"/>
                <a:gd name="connsiteY1" fmla="*/ 2776747 h 2898636"/>
                <a:gd name="connsiteX2" fmla="*/ 571465 w 4800477"/>
                <a:gd name="connsiteY2" fmla="*/ 2774959 h 2898636"/>
                <a:gd name="connsiteX3" fmla="*/ 1029553 w 4800477"/>
                <a:gd name="connsiteY3" fmla="*/ 2773306 h 2898636"/>
                <a:gd name="connsiteX4" fmla="*/ 1062286 w 4800477"/>
                <a:gd name="connsiteY4" fmla="*/ 2774959 h 2898636"/>
                <a:gd name="connsiteX5" fmla="*/ 1092938 w 4800477"/>
                <a:gd name="connsiteY5" fmla="*/ 2779637 h 2898636"/>
                <a:gd name="connsiteX6" fmla="*/ 1029553 w 4800477"/>
                <a:gd name="connsiteY6" fmla="*/ 2773306 h 2898636"/>
                <a:gd name="connsiteX7" fmla="*/ 2400241 w 4800477"/>
                <a:gd name="connsiteY7" fmla="*/ 0 h 2898636"/>
                <a:gd name="connsiteX8" fmla="*/ 4800477 w 4800477"/>
                <a:gd name="connsiteY8" fmla="*/ 2400239 h 2898636"/>
                <a:gd name="connsiteX9" fmla="*/ 4794570 w 4800477"/>
                <a:gd name="connsiteY9" fmla="*/ 2517213 h 2898636"/>
                <a:gd name="connsiteX10" fmla="*/ 4545356 w 4800477"/>
                <a:gd name="connsiteY10" fmla="*/ 2453133 h 2898636"/>
                <a:gd name="connsiteX11" fmla="*/ 3988153 w 4800477"/>
                <a:gd name="connsiteY11" fmla="*/ 2396962 h 2898636"/>
                <a:gd name="connsiteX12" fmla="*/ 2414866 w 4800477"/>
                <a:gd name="connsiteY12" fmla="*/ 2887940 h 2898636"/>
                <a:gd name="connsiteX13" fmla="*/ 2400740 w 4800477"/>
                <a:gd name="connsiteY13" fmla="*/ 2898636 h 2898636"/>
                <a:gd name="connsiteX14" fmla="*/ 2362701 w 4800477"/>
                <a:gd name="connsiteY14" fmla="*/ 2870190 h 2898636"/>
                <a:gd name="connsiteX15" fmla="*/ 816875 w 4800477"/>
                <a:gd name="connsiteY15" fmla="*/ 2398006 h 2898636"/>
                <a:gd name="connsiteX16" fmla="*/ 259671 w 4800477"/>
                <a:gd name="connsiteY16" fmla="*/ 2454177 h 2898636"/>
                <a:gd name="connsiteX17" fmla="*/ 4530 w 4800477"/>
                <a:gd name="connsiteY17" fmla="*/ 2519780 h 2898636"/>
                <a:gd name="connsiteX18" fmla="*/ 0 w 4800477"/>
                <a:gd name="connsiteY18" fmla="*/ 2400239 h 2898636"/>
                <a:gd name="connsiteX19" fmla="*/ 2400241 w 4800477"/>
                <a:gd name="connsiteY19" fmla="*/ 0 h 2898636"/>
                <a:gd name="connsiteX0" fmla="*/ 1029553 w 4800477"/>
                <a:gd name="connsiteY0" fmla="*/ 2773306 h 2898636"/>
                <a:gd name="connsiteX1" fmla="*/ 1062286 w 4800477"/>
                <a:gd name="connsiteY1" fmla="*/ 2774959 h 2898636"/>
                <a:gd name="connsiteX2" fmla="*/ 1092938 w 4800477"/>
                <a:gd name="connsiteY2" fmla="*/ 2779637 h 2898636"/>
                <a:gd name="connsiteX3" fmla="*/ 1029553 w 4800477"/>
                <a:gd name="connsiteY3" fmla="*/ 2773306 h 2898636"/>
                <a:gd name="connsiteX4" fmla="*/ 2400241 w 4800477"/>
                <a:gd name="connsiteY4" fmla="*/ 0 h 2898636"/>
                <a:gd name="connsiteX5" fmla="*/ 4800477 w 4800477"/>
                <a:gd name="connsiteY5" fmla="*/ 2400239 h 2898636"/>
                <a:gd name="connsiteX6" fmla="*/ 4794570 w 4800477"/>
                <a:gd name="connsiteY6" fmla="*/ 2517213 h 2898636"/>
                <a:gd name="connsiteX7" fmla="*/ 4545356 w 4800477"/>
                <a:gd name="connsiteY7" fmla="*/ 2453133 h 2898636"/>
                <a:gd name="connsiteX8" fmla="*/ 3988153 w 4800477"/>
                <a:gd name="connsiteY8" fmla="*/ 2396962 h 2898636"/>
                <a:gd name="connsiteX9" fmla="*/ 2414866 w 4800477"/>
                <a:gd name="connsiteY9" fmla="*/ 2887940 h 2898636"/>
                <a:gd name="connsiteX10" fmla="*/ 2400740 w 4800477"/>
                <a:gd name="connsiteY10" fmla="*/ 2898636 h 2898636"/>
                <a:gd name="connsiteX11" fmla="*/ 2362701 w 4800477"/>
                <a:gd name="connsiteY11" fmla="*/ 2870190 h 2898636"/>
                <a:gd name="connsiteX12" fmla="*/ 816875 w 4800477"/>
                <a:gd name="connsiteY12" fmla="*/ 2398006 h 2898636"/>
                <a:gd name="connsiteX13" fmla="*/ 259671 w 4800477"/>
                <a:gd name="connsiteY13" fmla="*/ 2454177 h 2898636"/>
                <a:gd name="connsiteX14" fmla="*/ 4530 w 4800477"/>
                <a:gd name="connsiteY14" fmla="*/ 2519780 h 2898636"/>
                <a:gd name="connsiteX15" fmla="*/ 0 w 4800477"/>
                <a:gd name="connsiteY15" fmla="*/ 2400239 h 2898636"/>
                <a:gd name="connsiteX16" fmla="*/ 2400241 w 4800477"/>
                <a:gd name="connsiteY16" fmla="*/ 0 h 2898636"/>
                <a:gd name="connsiteX0" fmla="*/ 1092938 w 4800477"/>
                <a:gd name="connsiteY0" fmla="*/ 2779637 h 2898636"/>
                <a:gd name="connsiteX1" fmla="*/ 1062286 w 4800477"/>
                <a:gd name="connsiteY1" fmla="*/ 2774959 h 2898636"/>
                <a:gd name="connsiteX2" fmla="*/ 1092938 w 4800477"/>
                <a:gd name="connsiteY2" fmla="*/ 2779637 h 2898636"/>
                <a:gd name="connsiteX3" fmla="*/ 2400241 w 4800477"/>
                <a:gd name="connsiteY3" fmla="*/ 0 h 2898636"/>
                <a:gd name="connsiteX4" fmla="*/ 4800477 w 4800477"/>
                <a:gd name="connsiteY4" fmla="*/ 2400239 h 2898636"/>
                <a:gd name="connsiteX5" fmla="*/ 4794570 w 4800477"/>
                <a:gd name="connsiteY5" fmla="*/ 2517213 h 2898636"/>
                <a:gd name="connsiteX6" fmla="*/ 4545356 w 4800477"/>
                <a:gd name="connsiteY6" fmla="*/ 2453133 h 2898636"/>
                <a:gd name="connsiteX7" fmla="*/ 3988153 w 4800477"/>
                <a:gd name="connsiteY7" fmla="*/ 2396962 h 2898636"/>
                <a:gd name="connsiteX8" fmla="*/ 2414866 w 4800477"/>
                <a:gd name="connsiteY8" fmla="*/ 2887940 h 2898636"/>
                <a:gd name="connsiteX9" fmla="*/ 2400740 w 4800477"/>
                <a:gd name="connsiteY9" fmla="*/ 2898636 h 2898636"/>
                <a:gd name="connsiteX10" fmla="*/ 2362701 w 4800477"/>
                <a:gd name="connsiteY10" fmla="*/ 2870190 h 2898636"/>
                <a:gd name="connsiteX11" fmla="*/ 816875 w 4800477"/>
                <a:gd name="connsiteY11" fmla="*/ 2398006 h 2898636"/>
                <a:gd name="connsiteX12" fmla="*/ 259671 w 4800477"/>
                <a:gd name="connsiteY12" fmla="*/ 2454177 h 2898636"/>
                <a:gd name="connsiteX13" fmla="*/ 4530 w 4800477"/>
                <a:gd name="connsiteY13" fmla="*/ 2519780 h 2898636"/>
                <a:gd name="connsiteX14" fmla="*/ 0 w 4800477"/>
                <a:gd name="connsiteY14" fmla="*/ 2400239 h 2898636"/>
                <a:gd name="connsiteX15" fmla="*/ 2400241 w 4800477"/>
                <a:gd name="connsiteY15" fmla="*/ 0 h 2898636"/>
                <a:gd name="connsiteX0" fmla="*/ 2400241 w 4800477"/>
                <a:gd name="connsiteY0" fmla="*/ 0 h 2898636"/>
                <a:gd name="connsiteX1" fmla="*/ 4800477 w 4800477"/>
                <a:gd name="connsiteY1" fmla="*/ 2400239 h 2898636"/>
                <a:gd name="connsiteX2" fmla="*/ 4794570 w 4800477"/>
                <a:gd name="connsiteY2" fmla="*/ 2517213 h 2898636"/>
                <a:gd name="connsiteX3" fmla="*/ 4545356 w 4800477"/>
                <a:gd name="connsiteY3" fmla="*/ 2453133 h 2898636"/>
                <a:gd name="connsiteX4" fmla="*/ 3988153 w 4800477"/>
                <a:gd name="connsiteY4" fmla="*/ 2396962 h 2898636"/>
                <a:gd name="connsiteX5" fmla="*/ 2414866 w 4800477"/>
                <a:gd name="connsiteY5" fmla="*/ 2887940 h 2898636"/>
                <a:gd name="connsiteX6" fmla="*/ 2400740 w 4800477"/>
                <a:gd name="connsiteY6" fmla="*/ 2898636 h 2898636"/>
                <a:gd name="connsiteX7" fmla="*/ 2362701 w 4800477"/>
                <a:gd name="connsiteY7" fmla="*/ 2870190 h 2898636"/>
                <a:gd name="connsiteX8" fmla="*/ 816875 w 4800477"/>
                <a:gd name="connsiteY8" fmla="*/ 2398006 h 2898636"/>
                <a:gd name="connsiteX9" fmla="*/ 259671 w 4800477"/>
                <a:gd name="connsiteY9" fmla="*/ 2454177 h 2898636"/>
                <a:gd name="connsiteX10" fmla="*/ 4530 w 4800477"/>
                <a:gd name="connsiteY10" fmla="*/ 2519780 h 2898636"/>
                <a:gd name="connsiteX11" fmla="*/ 0 w 4800477"/>
                <a:gd name="connsiteY11" fmla="*/ 2400239 h 2898636"/>
                <a:gd name="connsiteX12" fmla="*/ 2400241 w 4800477"/>
                <a:gd name="connsiteY12" fmla="*/ 0 h 289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00477" h="2898636">
                  <a:moveTo>
                    <a:pt x="2400241" y="0"/>
                  </a:moveTo>
                  <a:cubicBezTo>
                    <a:pt x="3725853" y="0"/>
                    <a:pt x="4800477" y="1074624"/>
                    <a:pt x="4800477" y="2400239"/>
                  </a:cubicBezTo>
                  <a:lnTo>
                    <a:pt x="4794570" y="2517213"/>
                  </a:lnTo>
                  <a:lnTo>
                    <a:pt x="4545356" y="2453133"/>
                  </a:lnTo>
                  <a:cubicBezTo>
                    <a:pt x="4365375" y="2416304"/>
                    <a:pt x="4179023" y="2396962"/>
                    <a:pt x="3988153" y="2396962"/>
                  </a:cubicBezTo>
                  <a:cubicBezTo>
                    <a:pt x="3403614" y="2396962"/>
                    <a:pt x="2861445" y="2578362"/>
                    <a:pt x="2414866" y="2887940"/>
                  </a:cubicBezTo>
                  <a:lnTo>
                    <a:pt x="2400740" y="2898636"/>
                  </a:lnTo>
                  <a:lnTo>
                    <a:pt x="2362701" y="2870190"/>
                  </a:lnTo>
                  <a:cubicBezTo>
                    <a:pt x="1921436" y="2572078"/>
                    <a:pt x="1389484" y="2398006"/>
                    <a:pt x="816875" y="2398006"/>
                  </a:cubicBezTo>
                  <a:cubicBezTo>
                    <a:pt x="626006" y="2398006"/>
                    <a:pt x="439653" y="2417347"/>
                    <a:pt x="259671" y="2454177"/>
                  </a:cubicBezTo>
                  <a:lnTo>
                    <a:pt x="4530" y="2519780"/>
                  </a:lnTo>
                  <a:lnTo>
                    <a:pt x="0" y="2400239"/>
                  </a:lnTo>
                  <a:cubicBezTo>
                    <a:pt x="0" y="1074624"/>
                    <a:pt x="1074625" y="0"/>
                    <a:pt x="2400241" y="0"/>
                  </a:cubicBezTo>
                  <a:close/>
                </a:path>
              </a:pathLst>
            </a:cu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3" name="Frihåndsform: figur 32">
              <a:extLst>
                <a:ext uri="{FF2B5EF4-FFF2-40B4-BE49-F238E27FC236}">
                  <a16:creationId xmlns:a16="http://schemas.microsoft.com/office/drawing/2014/main" id="{84696C03-2A78-46D0-3F9F-E58AC43F2CAC}"/>
                </a:ext>
              </a:extLst>
            </p:cNvPr>
            <p:cNvSpPr>
              <a:spLocks noChangeAspect="1"/>
            </p:cNvSpPr>
            <p:nvPr/>
          </p:nvSpPr>
          <p:spPr>
            <a:xfrm>
              <a:off x="226877" y="3250329"/>
              <a:ext cx="3711979" cy="4554108"/>
            </a:xfrm>
            <a:custGeom>
              <a:avLst/>
              <a:gdLst>
                <a:gd name="connsiteX0" fmla="*/ 3183438 w 3992231"/>
                <a:gd name="connsiteY0" fmla="*/ 2019845 h 4534708"/>
                <a:gd name="connsiteX1" fmla="*/ 3185224 w 3992231"/>
                <a:gd name="connsiteY1" fmla="*/ 2020304 h 4534708"/>
                <a:gd name="connsiteX2" fmla="*/ 3179658 w 3992231"/>
                <a:gd name="connsiteY2" fmla="*/ 2130538 h 4534708"/>
                <a:gd name="connsiteX3" fmla="*/ 3882672 w 3992231"/>
                <a:gd name="connsiteY3" fmla="*/ 3827764 h 4534708"/>
                <a:gd name="connsiteX4" fmla="*/ 3992231 w 3992231"/>
                <a:gd name="connsiteY4" fmla="*/ 3927337 h 4534708"/>
                <a:gd name="connsiteX5" fmla="*/ 3990930 w 3992231"/>
                <a:gd name="connsiteY5" fmla="*/ 3928519 h 4534708"/>
                <a:gd name="connsiteX6" fmla="*/ 3880828 w 3992231"/>
                <a:gd name="connsiteY6" fmla="*/ 3828452 h 4534708"/>
                <a:gd name="connsiteX7" fmla="*/ 3177814 w 3992231"/>
                <a:gd name="connsiteY7" fmla="*/ 2131226 h 4534708"/>
                <a:gd name="connsiteX8" fmla="*/ 3226468 w 3992231"/>
                <a:gd name="connsiteY8" fmla="*/ 1648215 h 4534708"/>
                <a:gd name="connsiteX9" fmla="*/ 3228133 w 3992231"/>
                <a:gd name="connsiteY9" fmla="*/ 1648704 h 4534708"/>
                <a:gd name="connsiteX10" fmla="*/ 3227990 w 3992231"/>
                <a:gd name="connsiteY10" fmla="*/ 1649638 h 4534708"/>
                <a:gd name="connsiteX11" fmla="*/ 3226343 w 3992231"/>
                <a:gd name="connsiteY11" fmla="*/ 1649036 h 4534708"/>
                <a:gd name="connsiteX12" fmla="*/ 2724279 w 3992231"/>
                <a:gd name="connsiteY12" fmla="*/ 1410820 h 4534708"/>
                <a:gd name="connsiteX13" fmla="*/ 2888098 w 3992231"/>
                <a:gd name="connsiteY13" fmla="*/ 1501398 h 4534708"/>
                <a:gd name="connsiteX14" fmla="*/ 2887170 w 3992231"/>
                <a:gd name="connsiteY14" fmla="*/ 1505006 h 4534708"/>
                <a:gd name="connsiteX15" fmla="*/ 2849235 w 3992231"/>
                <a:gd name="connsiteY15" fmla="*/ 1486732 h 4534708"/>
                <a:gd name="connsiteX16" fmla="*/ 2280268 w 3992231"/>
                <a:gd name="connsiteY16" fmla="*/ 1055988 h 4534708"/>
                <a:gd name="connsiteX17" fmla="*/ 2480027 w 3992231"/>
                <a:gd name="connsiteY17" fmla="*/ 1238084 h 4534708"/>
                <a:gd name="connsiteX18" fmla="*/ 2700784 w 3992231"/>
                <a:gd name="connsiteY18" fmla="*/ 1396546 h 4534708"/>
                <a:gd name="connsiteX19" fmla="*/ 2651335 w 3992231"/>
                <a:gd name="connsiteY19" fmla="*/ 1366505 h 4534708"/>
                <a:gd name="connsiteX20" fmla="*/ 2296106 w 3992231"/>
                <a:gd name="connsiteY20" fmla="*/ 1073415 h 4534708"/>
                <a:gd name="connsiteX21" fmla="*/ 2113148 w 3992231"/>
                <a:gd name="connsiteY21" fmla="*/ 865464 h 4534708"/>
                <a:gd name="connsiteX22" fmla="*/ 2244110 w 3992231"/>
                <a:gd name="connsiteY22" fmla="*/ 1016205 h 4534708"/>
                <a:gd name="connsiteX23" fmla="*/ 2141190 w 3992231"/>
                <a:gd name="connsiteY23" fmla="*/ 902964 h 4534708"/>
                <a:gd name="connsiteX24" fmla="*/ 1967310 w 3992231"/>
                <a:gd name="connsiteY24" fmla="*/ 659412 h 4534708"/>
                <a:gd name="connsiteX25" fmla="*/ 2052838 w 3992231"/>
                <a:gd name="connsiteY25" fmla="*/ 784813 h 4534708"/>
                <a:gd name="connsiteX26" fmla="*/ 2003015 w 3992231"/>
                <a:gd name="connsiteY26" fmla="*/ 718186 h 4534708"/>
                <a:gd name="connsiteX27" fmla="*/ 1844966 w 3992231"/>
                <a:gd name="connsiteY27" fmla="*/ 441771 h 4534708"/>
                <a:gd name="connsiteX28" fmla="*/ 1904965 w 3992231"/>
                <a:gd name="connsiteY28" fmla="*/ 556790 h 4534708"/>
                <a:gd name="connsiteX29" fmla="*/ 1882788 w 3992231"/>
                <a:gd name="connsiteY29" fmla="*/ 520286 h 4534708"/>
                <a:gd name="connsiteX30" fmla="*/ 1301829 w 3992231"/>
                <a:gd name="connsiteY30" fmla="*/ 0 h 4534708"/>
                <a:gd name="connsiteX31" fmla="*/ 1352831 w 3992231"/>
                <a:gd name="connsiteY31" fmla="*/ 198356 h 4534708"/>
                <a:gd name="connsiteX32" fmla="*/ 2704951 w 3992231"/>
                <a:gd name="connsiteY32" fmla="*/ 1823081 h 4534708"/>
                <a:gd name="connsiteX33" fmla="*/ 2825826 w 3992231"/>
                <a:gd name="connsiteY33" fmla="*/ 1882228 h 4534708"/>
                <a:gd name="connsiteX34" fmla="*/ 2813253 w 3992231"/>
                <a:gd name="connsiteY34" fmla="*/ 2131226 h 4534708"/>
                <a:gd name="connsiteX35" fmla="*/ 3623044 w 3992231"/>
                <a:gd name="connsiteY35" fmla="*/ 4086235 h 4534708"/>
                <a:gd name="connsiteX36" fmla="*/ 3696166 w 3992231"/>
                <a:gd name="connsiteY36" fmla="*/ 4152693 h 4534708"/>
                <a:gd name="connsiteX37" fmla="*/ 3594975 w 3992231"/>
                <a:gd name="connsiteY37" fmla="*/ 4216704 h 4534708"/>
                <a:gd name="connsiteX38" fmla="*/ 2400240 w 3992231"/>
                <a:gd name="connsiteY38" fmla="*/ 4534708 h 4534708"/>
                <a:gd name="connsiteX39" fmla="*/ 0 w 3992231"/>
                <a:gd name="connsiteY39" fmla="*/ 2134469 h 4534708"/>
                <a:gd name="connsiteX40" fmla="*/ 1155628 w 3992231"/>
                <a:gd name="connsiteY40" fmla="*/ 81721 h 4534708"/>
                <a:gd name="connsiteX0" fmla="*/ 3183438 w 3992231"/>
                <a:gd name="connsiteY0" fmla="*/ 2019845 h 4534708"/>
                <a:gd name="connsiteX1" fmla="*/ 3185224 w 3992231"/>
                <a:gd name="connsiteY1" fmla="*/ 2020304 h 4534708"/>
                <a:gd name="connsiteX2" fmla="*/ 3179658 w 3992231"/>
                <a:gd name="connsiteY2" fmla="*/ 2130538 h 4534708"/>
                <a:gd name="connsiteX3" fmla="*/ 3882672 w 3992231"/>
                <a:gd name="connsiteY3" fmla="*/ 3827764 h 4534708"/>
                <a:gd name="connsiteX4" fmla="*/ 3992231 w 3992231"/>
                <a:gd name="connsiteY4" fmla="*/ 3927337 h 4534708"/>
                <a:gd name="connsiteX5" fmla="*/ 3880828 w 3992231"/>
                <a:gd name="connsiteY5" fmla="*/ 3828452 h 4534708"/>
                <a:gd name="connsiteX6" fmla="*/ 3177814 w 3992231"/>
                <a:gd name="connsiteY6" fmla="*/ 2131226 h 4534708"/>
                <a:gd name="connsiteX7" fmla="*/ 3183438 w 3992231"/>
                <a:gd name="connsiteY7" fmla="*/ 2019845 h 4534708"/>
                <a:gd name="connsiteX8" fmla="*/ 3226468 w 3992231"/>
                <a:gd name="connsiteY8" fmla="*/ 1648215 h 4534708"/>
                <a:gd name="connsiteX9" fmla="*/ 3228133 w 3992231"/>
                <a:gd name="connsiteY9" fmla="*/ 1648704 h 4534708"/>
                <a:gd name="connsiteX10" fmla="*/ 3227990 w 3992231"/>
                <a:gd name="connsiteY10" fmla="*/ 1649638 h 4534708"/>
                <a:gd name="connsiteX11" fmla="*/ 3226343 w 3992231"/>
                <a:gd name="connsiteY11" fmla="*/ 1649036 h 4534708"/>
                <a:gd name="connsiteX12" fmla="*/ 3226468 w 3992231"/>
                <a:gd name="connsiteY12" fmla="*/ 1648215 h 4534708"/>
                <a:gd name="connsiteX13" fmla="*/ 2724279 w 3992231"/>
                <a:gd name="connsiteY13" fmla="*/ 1410820 h 4534708"/>
                <a:gd name="connsiteX14" fmla="*/ 2888098 w 3992231"/>
                <a:gd name="connsiteY14" fmla="*/ 1501398 h 4534708"/>
                <a:gd name="connsiteX15" fmla="*/ 2887170 w 3992231"/>
                <a:gd name="connsiteY15" fmla="*/ 1505006 h 4534708"/>
                <a:gd name="connsiteX16" fmla="*/ 2849235 w 3992231"/>
                <a:gd name="connsiteY16" fmla="*/ 1486732 h 4534708"/>
                <a:gd name="connsiteX17" fmla="*/ 2724279 w 3992231"/>
                <a:gd name="connsiteY17" fmla="*/ 1410820 h 4534708"/>
                <a:gd name="connsiteX18" fmla="*/ 2280268 w 3992231"/>
                <a:gd name="connsiteY18" fmla="*/ 1055988 h 4534708"/>
                <a:gd name="connsiteX19" fmla="*/ 2480027 w 3992231"/>
                <a:gd name="connsiteY19" fmla="*/ 1238084 h 4534708"/>
                <a:gd name="connsiteX20" fmla="*/ 2700784 w 3992231"/>
                <a:gd name="connsiteY20" fmla="*/ 1396546 h 4534708"/>
                <a:gd name="connsiteX21" fmla="*/ 2651335 w 3992231"/>
                <a:gd name="connsiteY21" fmla="*/ 1366505 h 4534708"/>
                <a:gd name="connsiteX22" fmla="*/ 2296106 w 3992231"/>
                <a:gd name="connsiteY22" fmla="*/ 1073415 h 4534708"/>
                <a:gd name="connsiteX23" fmla="*/ 2280268 w 3992231"/>
                <a:gd name="connsiteY23" fmla="*/ 1055988 h 4534708"/>
                <a:gd name="connsiteX24" fmla="*/ 2113148 w 3992231"/>
                <a:gd name="connsiteY24" fmla="*/ 865464 h 4534708"/>
                <a:gd name="connsiteX25" fmla="*/ 2244110 w 3992231"/>
                <a:gd name="connsiteY25" fmla="*/ 1016205 h 4534708"/>
                <a:gd name="connsiteX26" fmla="*/ 2141190 w 3992231"/>
                <a:gd name="connsiteY26" fmla="*/ 902964 h 4534708"/>
                <a:gd name="connsiteX27" fmla="*/ 2113148 w 3992231"/>
                <a:gd name="connsiteY27" fmla="*/ 865464 h 4534708"/>
                <a:gd name="connsiteX28" fmla="*/ 1967310 w 3992231"/>
                <a:gd name="connsiteY28" fmla="*/ 659412 h 4534708"/>
                <a:gd name="connsiteX29" fmla="*/ 2052838 w 3992231"/>
                <a:gd name="connsiteY29" fmla="*/ 784813 h 4534708"/>
                <a:gd name="connsiteX30" fmla="*/ 2003015 w 3992231"/>
                <a:gd name="connsiteY30" fmla="*/ 718186 h 4534708"/>
                <a:gd name="connsiteX31" fmla="*/ 1967310 w 3992231"/>
                <a:gd name="connsiteY31" fmla="*/ 659412 h 4534708"/>
                <a:gd name="connsiteX32" fmla="*/ 1844966 w 3992231"/>
                <a:gd name="connsiteY32" fmla="*/ 441771 h 4534708"/>
                <a:gd name="connsiteX33" fmla="*/ 1904965 w 3992231"/>
                <a:gd name="connsiteY33" fmla="*/ 556790 h 4534708"/>
                <a:gd name="connsiteX34" fmla="*/ 1882788 w 3992231"/>
                <a:gd name="connsiteY34" fmla="*/ 520286 h 4534708"/>
                <a:gd name="connsiteX35" fmla="*/ 1844966 w 3992231"/>
                <a:gd name="connsiteY35" fmla="*/ 441771 h 4534708"/>
                <a:gd name="connsiteX36" fmla="*/ 1301829 w 3992231"/>
                <a:gd name="connsiteY36" fmla="*/ 0 h 4534708"/>
                <a:gd name="connsiteX37" fmla="*/ 1352831 w 3992231"/>
                <a:gd name="connsiteY37" fmla="*/ 198356 h 4534708"/>
                <a:gd name="connsiteX38" fmla="*/ 2704951 w 3992231"/>
                <a:gd name="connsiteY38" fmla="*/ 1823081 h 4534708"/>
                <a:gd name="connsiteX39" fmla="*/ 2825826 w 3992231"/>
                <a:gd name="connsiteY39" fmla="*/ 1882228 h 4534708"/>
                <a:gd name="connsiteX40" fmla="*/ 2813253 w 3992231"/>
                <a:gd name="connsiteY40" fmla="*/ 2131226 h 4534708"/>
                <a:gd name="connsiteX41" fmla="*/ 3623044 w 3992231"/>
                <a:gd name="connsiteY41" fmla="*/ 4086235 h 4534708"/>
                <a:gd name="connsiteX42" fmla="*/ 3696166 w 3992231"/>
                <a:gd name="connsiteY42" fmla="*/ 4152693 h 4534708"/>
                <a:gd name="connsiteX43" fmla="*/ 3594975 w 3992231"/>
                <a:gd name="connsiteY43" fmla="*/ 4216704 h 4534708"/>
                <a:gd name="connsiteX44" fmla="*/ 2400240 w 3992231"/>
                <a:gd name="connsiteY44" fmla="*/ 4534708 h 4534708"/>
                <a:gd name="connsiteX45" fmla="*/ 0 w 3992231"/>
                <a:gd name="connsiteY45" fmla="*/ 2134469 h 4534708"/>
                <a:gd name="connsiteX46" fmla="*/ 1155628 w 3992231"/>
                <a:gd name="connsiteY46" fmla="*/ 81721 h 4534708"/>
                <a:gd name="connsiteX47" fmla="*/ 1301829 w 3992231"/>
                <a:gd name="connsiteY47" fmla="*/ 0 h 4534708"/>
                <a:gd name="connsiteX0" fmla="*/ 3183438 w 3882672"/>
                <a:gd name="connsiteY0" fmla="*/ 2019845 h 4534708"/>
                <a:gd name="connsiteX1" fmla="*/ 3185224 w 3882672"/>
                <a:gd name="connsiteY1" fmla="*/ 2020304 h 4534708"/>
                <a:gd name="connsiteX2" fmla="*/ 3179658 w 3882672"/>
                <a:gd name="connsiteY2" fmla="*/ 2130538 h 4534708"/>
                <a:gd name="connsiteX3" fmla="*/ 3882672 w 3882672"/>
                <a:gd name="connsiteY3" fmla="*/ 3827764 h 4534708"/>
                <a:gd name="connsiteX4" fmla="*/ 3880828 w 3882672"/>
                <a:gd name="connsiteY4" fmla="*/ 3828452 h 4534708"/>
                <a:gd name="connsiteX5" fmla="*/ 3177814 w 3882672"/>
                <a:gd name="connsiteY5" fmla="*/ 2131226 h 4534708"/>
                <a:gd name="connsiteX6" fmla="*/ 3183438 w 3882672"/>
                <a:gd name="connsiteY6" fmla="*/ 2019845 h 4534708"/>
                <a:gd name="connsiteX7" fmla="*/ 3226468 w 3882672"/>
                <a:gd name="connsiteY7" fmla="*/ 1648215 h 4534708"/>
                <a:gd name="connsiteX8" fmla="*/ 3228133 w 3882672"/>
                <a:gd name="connsiteY8" fmla="*/ 1648704 h 4534708"/>
                <a:gd name="connsiteX9" fmla="*/ 3227990 w 3882672"/>
                <a:gd name="connsiteY9" fmla="*/ 1649638 h 4534708"/>
                <a:gd name="connsiteX10" fmla="*/ 3226343 w 3882672"/>
                <a:gd name="connsiteY10" fmla="*/ 1649036 h 4534708"/>
                <a:gd name="connsiteX11" fmla="*/ 3226468 w 3882672"/>
                <a:gd name="connsiteY11" fmla="*/ 1648215 h 4534708"/>
                <a:gd name="connsiteX12" fmla="*/ 2724279 w 3882672"/>
                <a:gd name="connsiteY12" fmla="*/ 1410820 h 4534708"/>
                <a:gd name="connsiteX13" fmla="*/ 2888098 w 3882672"/>
                <a:gd name="connsiteY13" fmla="*/ 1501398 h 4534708"/>
                <a:gd name="connsiteX14" fmla="*/ 2887170 w 3882672"/>
                <a:gd name="connsiteY14" fmla="*/ 1505006 h 4534708"/>
                <a:gd name="connsiteX15" fmla="*/ 2849235 w 3882672"/>
                <a:gd name="connsiteY15" fmla="*/ 1486732 h 4534708"/>
                <a:gd name="connsiteX16" fmla="*/ 2724279 w 3882672"/>
                <a:gd name="connsiteY16" fmla="*/ 1410820 h 4534708"/>
                <a:gd name="connsiteX17" fmla="*/ 2280268 w 3882672"/>
                <a:gd name="connsiteY17" fmla="*/ 1055988 h 4534708"/>
                <a:gd name="connsiteX18" fmla="*/ 2480027 w 3882672"/>
                <a:gd name="connsiteY18" fmla="*/ 1238084 h 4534708"/>
                <a:gd name="connsiteX19" fmla="*/ 2700784 w 3882672"/>
                <a:gd name="connsiteY19" fmla="*/ 1396546 h 4534708"/>
                <a:gd name="connsiteX20" fmla="*/ 2651335 w 3882672"/>
                <a:gd name="connsiteY20" fmla="*/ 1366505 h 4534708"/>
                <a:gd name="connsiteX21" fmla="*/ 2296106 w 3882672"/>
                <a:gd name="connsiteY21" fmla="*/ 1073415 h 4534708"/>
                <a:gd name="connsiteX22" fmla="*/ 2280268 w 3882672"/>
                <a:gd name="connsiteY22" fmla="*/ 1055988 h 4534708"/>
                <a:gd name="connsiteX23" fmla="*/ 2113148 w 3882672"/>
                <a:gd name="connsiteY23" fmla="*/ 865464 h 4534708"/>
                <a:gd name="connsiteX24" fmla="*/ 2244110 w 3882672"/>
                <a:gd name="connsiteY24" fmla="*/ 1016205 h 4534708"/>
                <a:gd name="connsiteX25" fmla="*/ 2141190 w 3882672"/>
                <a:gd name="connsiteY25" fmla="*/ 902964 h 4534708"/>
                <a:gd name="connsiteX26" fmla="*/ 2113148 w 3882672"/>
                <a:gd name="connsiteY26" fmla="*/ 865464 h 4534708"/>
                <a:gd name="connsiteX27" fmla="*/ 1967310 w 3882672"/>
                <a:gd name="connsiteY27" fmla="*/ 659412 h 4534708"/>
                <a:gd name="connsiteX28" fmla="*/ 2052838 w 3882672"/>
                <a:gd name="connsiteY28" fmla="*/ 784813 h 4534708"/>
                <a:gd name="connsiteX29" fmla="*/ 2003015 w 3882672"/>
                <a:gd name="connsiteY29" fmla="*/ 718186 h 4534708"/>
                <a:gd name="connsiteX30" fmla="*/ 1967310 w 3882672"/>
                <a:gd name="connsiteY30" fmla="*/ 659412 h 4534708"/>
                <a:gd name="connsiteX31" fmla="*/ 1844966 w 3882672"/>
                <a:gd name="connsiteY31" fmla="*/ 441771 h 4534708"/>
                <a:gd name="connsiteX32" fmla="*/ 1904965 w 3882672"/>
                <a:gd name="connsiteY32" fmla="*/ 556790 h 4534708"/>
                <a:gd name="connsiteX33" fmla="*/ 1882788 w 3882672"/>
                <a:gd name="connsiteY33" fmla="*/ 520286 h 4534708"/>
                <a:gd name="connsiteX34" fmla="*/ 1844966 w 3882672"/>
                <a:gd name="connsiteY34" fmla="*/ 441771 h 4534708"/>
                <a:gd name="connsiteX35" fmla="*/ 1301829 w 3882672"/>
                <a:gd name="connsiteY35" fmla="*/ 0 h 4534708"/>
                <a:gd name="connsiteX36" fmla="*/ 1352831 w 3882672"/>
                <a:gd name="connsiteY36" fmla="*/ 198356 h 4534708"/>
                <a:gd name="connsiteX37" fmla="*/ 2704951 w 3882672"/>
                <a:gd name="connsiteY37" fmla="*/ 1823081 h 4534708"/>
                <a:gd name="connsiteX38" fmla="*/ 2825826 w 3882672"/>
                <a:gd name="connsiteY38" fmla="*/ 1882228 h 4534708"/>
                <a:gd name="connsiteX39" fmla="*/ 2813253 w 3882672"/>
                <a:gd name="connsiteY39" fmla="*/ 2131226 h 4534708"/>
                <a:gd name="connsiteX40" fmla="*/ 3623044 w 3882672"/>
                <a:gd name="connsiteY40" fmla="*/ 4086235 h 4534708"/>
                <a:gd name="connsiteX41" fmla="*/ 3696166 w 3882672"/>
                <a:gd name="connsiteY41" fmla="*/ 4152693 h 4534708"/>
                <a:gd name="connsiteX42" fmla="*/ 3594975 w 3882672"/>
                <a:gd name="connsiteY42" fmla="*/ 4216704 h 4534708"/>
                <a:gd name="connsiteX43" fmla="*/ 2400240 w 3882672"/>
                <a:gd name="connsiteY43" fmla="*/ 4534708 h 4534708"/>
                <a:gd name="connsiteX44" fmla="*/ 0 w 3882672"/>
                <a:gd name="connsiteY44" fmla="*/ 2134469 h 4534708"/>
                <a:gd name="connsiteX45" fmla="*/ 1155628 w 3882672"/>
                <a:gd name="connsiteY45" fmla="*/ 81721 h 4534708"/>
                <a:gd name="connsiteX46" fmla="*/ 1301829 w 3882672"/>
                <a:gd name="connsiteY46" fmla="*/ 0 h 4534708"/>
                <a:gd name="connsiteX0" fmla="*/ 3183438 w 3882672"/>
                <a:gd name="connsiteY0" fmla="*/ 2019845 h 4534708"/>
                <a:gd name="connsiteX1" fmla="*/ 3185224 w 3882672"/>
                <a:gd name="connsiteY1" fmla="*/ 2020304 h 4534708"/>
                <a:gd name="connsiteX2" fmla="*/ 3179658 w 3882672"/>
                <a:gd name="connsiteY2" fmla="*/ 2130538 h 4534708"/>
                <a:gd name="connsiteX3" fmla="*/ 3882672 w 3882672"/>
                <a:gd name="connsiteY3" fmla="*/ 3827764 h 4534708"/>
                <a:gd name="connsiteX4" fmla="*/ 3177814 w 3882672"/>
                <a:gd name="connsiteY4" fmla="*/ 2131226 h 4534708"/>
                <a:gd name="connsiteX5" fmla="*/ 3183438 w 3882672"/>
                <a:gd name="connsiteY5" fmla="*/ 2019845 h 4534708"/>
                <a:gd name="connsiteX6" fmla="*/ 3226468 w 3882672"/>
                <a:gd name="connsiteY6" fmla="*/ 1648215 h 4534708"/>
                <a:gd name="connsiteX7" fmla="*/ 3228133 w 3882672"/>
                <a:gd name="connsiteY7" fmla="*/ 1648704 h 4534708"/>
                <a:gd name="connsiteX8" fmla="*/ 3227990 w 3882672"/>
                <a:gd name="connsiteY8" fmla="*/ 1649638 h 4534708"/>
                <a:gd name="connsiteX9" fmla="*/ 3226343 w 3882672"/>
                <a:gd name="connsiteY9" fmla="*/ 1649036 h 4534708"/>
                <a:gd name="connsiteX10" fmla="*/ 3226468 w 3882672"/>
                <a:gd name="connsiteY10" fmla="*/ 1648215 h 4534708"/>
                <a:gd name="connsiteX11" fmla="*/ 2724279 w 3882672"/>
                <a:gd name="connsiteY11" fmla="*/ 1410820 h 4534708"/>
                <a:gd name="connsiteX12" fmla="*/ 2888098 w 3882672"/>
                <a:gd name="connsiteY12" fmla="*/ 1501398 h 4534708"/>
                <a:gd name="connsiteX13" fmla="*/ 2887170 w 3882672"/>
                <a:gd name="connsiteY13" fmla="*/ 1505006 h 4534708"/>
                <a:gd name="connsiteX14" fmla="*/ 2849235 w 3882672"/>
                <a:gd name="connsiteY14" fmla="*/ 1486732 h 4534708"/>
                <a:gd name="connsiteX15" fmla="*/ 2724279 w 3882672"/>
                <a:gd name="connsiteY15" fmla="*/ 1410820 h 4534708"/>
                <a:gd name="connsiteX16" fmla="*/ 2280268 w 3882672"/>
                <a:gd name="connsiteY16" fmla="*/ 1055988 h 4534708"/>
                <a:gd name="connsiteX17" fmla="*/ 2480027 w 3882672"/>
                <a:gd name="connsiteY17" fmla="*/ 1238084 h 4534708"/>
                <a:gd name="connsiteX18" fmla="*/ 2700784 w 3882672"/>
                <a:gd name="connsiteY18" fmla="*/ 1396546 h 4534708"/>
                <a:gd name="connsiteX19" fmla="*/ 2651335 w 3882672"/>
                <a:gd name="connsiteY19" fmla="*/ 1366505 h 4534708"/>
                <a:gd name="connsiteX20" fmla="*/ 2296106 w 3882672"/>
                <a:gd name="connsiteY20" fmla="*/ 1073415 h 4534708"/>
                <a:gd name="connsiteX21" fmla="*/ 2280268 w 3882672"/>
                <a:gd name="connsiteY21" fmla="*/ 1055988 h 4534708"/>
                <a:gd name="connsiteX22" fmla="*/ 2113148 w 3882672"/>
                <a:gd name="connsiteY22" fmla="*/ 865464 h 4534708"/>
                <a:gd name="connsiteX23" fmla="*/ 2244110 w 3882672"/>
                <a:gd name="connsiteY23" fmla="*/ 1016205 h 4534708"/>
                <a:gd name="connsiteX24" fmla="*/ 2141190 w 3882672"/>
                <a:gd name="connsiteY24" fmla="*/ 902964 h 4534708"/>
                <a:gd name="connsiteX25" fmla="*/ 2113148 w 3882672"/>
                <a:gd name="connsiteY25" fmla="*/ 865464 h 4534708"/>
                <a:gd name="connsiteX26" fmla="*/ 1967310 w 3882672"/>
                <a:gd name="connsiteY26" fmla="*/ 659412 h 4534708"/>
                <a:gd name="connsiteX27" fmla="*/ 2052838 w 3882672"/>
                <a:gd name="connsiteY27" fmla="*/ 784813 h 4534708"/>
                <a:gd name="connsiteX28" fmla="*/ 2003015 w 3882672"/>
                <a:gd name="connsiteY28" fmla="*/ 718186 h 4534708"/>
                <a:gd name="connsiteX29" fmla="*/ 1967310 w 3882672"/>
                <a:gd name="connsiteY29" fmla="*/ 659412 h 4534708"/>
                <a:gd name="connsiteX30" fmla="*/ 1844966 w 3882672"/>
                <a:gd name="connsiteY30" fmla="*/ 441771 h 4534708"/>
                <a:gd name="connsiteX31" fmla="*/ 1904965 w 3882672"/>
                <a:gd name="connsiteY31" fmla="*/ 556790 h 4534708"/>
                <a:gd name="connsiteX32" fmla="*/ 1882788 w 3882672"/>
                <a:gd name="connsiteY32" fmla="*/ 520286 h 4534708"/>
                <a:gd name="connsiteX33" fmla="*/ 1844966 w 3882672"/>
                <a:gd name="connsiteY33" fmla="*/ 441771 h 4534708"/>
                <a:gd name="connsiteX34" fmla="*/ 1301829 w 3882672"/>
                <a:gd name="connsiteY34" fmla="*/ 0 h 4534708"/>
                <a:gd name="connsiteX35" fmla="*/ 1352831 w 3882672"/>
                <a:gd name="connsiteY35" fmla="*/ 198356 h 4534708"/>
                <a:gd name="connsiteX36" fmla="*/ 2704951 w 3882672"/>
                <a:gd name="connsiteY36" fmla="*/ 1823081 h 4534708"/>
                <a:gd name="connsiteX37" fmla="*/ 2825826 w 3882672"/>
                <a:gd name="connsiteY37" fmla="*/ 1882228 h 4534708"/>
                <a:gd name="connsiteX38" fmla="*/ 2813253 w 3882672"/>
                <a:gd name="connsiteY38" fmla="*/ 2131226 h 4534708"/>
                <a:gd name="connsiteX39" fmla="*/ 3623044 w 3882672"/>
                <a:gd name="connsiteY39" fmla="*/ 4086235 h 4534708"/>
                <a:gd name="connsiteX40" fmla="*/ 3696166 w 3882672"/>
                <a:gd name="connsiteY40" fmla="*/ 4152693 h 4534708"/>
                <a:gd name="connsiteX41" fmla="*/ 3594975 w 3882672"/>
                <a:gd name="connsiteY41" fmla="*/ 4216704 h 4534708"/>
                <a:gd name="connsiteX42" fmla="*/ 2400240 w 3882672"/>
                <a:gd name="connsiteY42" fmla="*/ 4534708 h 4534708"/>
                <a:gd name="connsiteX43" fmla="*/ 0 w 3882672"/>
                <a:gd name="connsiteY43" fmla="*/ 2134469 h 4534708"/>
                <a:gd name="connsiteX44" fmla="*/ 1155628 w 3882672"/>
                <a:gd name="connsiteY44" fmla="*/ 81721 h 4534708"/>
                <a:gd name="connsiteX45" fmla="*/ 1301829 w 3882672"/>
                <a:gd name="connsiteY45" fmla="*/ 0 h 4534708"/>
                <a:gd name="connsiteX0" fmla="*/ 3183438 w 3696166"/>
                <a:gd name="connsiteY0" fmla="*/ 2019845 h 4534708"/>
                <a:gd name="connsiteX1" fmla="*/ 3185224 w 3696166"/>
                <a:gd name="connsiteY1" fmla="*/ 2020304 h 4534708"/>
                <a:gd name="connsiteX2" fmla="*/ 3179658 w 3696166"/>
                <a:gd name="connsiteY2" fmla="*/ 2130538 h 4534708"/>
                <a:gd name="connsiteX3" fmla="*/ 3177814 w 3696166"/>
                <a:gd name="connsiteY3" fmla="*/ 2131226 h 4534708"/>
                <a:gd name="connsiteX4" fmla="*/ 3183438 w 3696166"/>
                <a:gd name="connsiteY4" fmla="*/ 2019845 h 4534708"/>
                <a:gd name="connsiteX5" fmla="*/ 3226468 w 3696166"/>
                <a:gd name="connsiteY5" fmla="*/ 1648215 h 4534708"/>
                <a:gd name="connsiteX6" fmla="*/ 3228133 w 3696166"/>
                <a:gd name="connsiteY6" fmla="*/ 1648704 h 4534708"/>
                <a:gd name="connsiteX7" fmla="*/ 3227990 w 3696166"/>
                <a:gd name="connsiteY7" fmla="*/ 1649638 h 4534708"/>
                <a:gd name="connsiteX8" fmla="*/ 3226343 w 3696166"/>
                <a:gd name="connsiteY8" fmla="*/ 1649036 h 4534708"/>
                <a:gd name="connsiteX9" fmla="*/ 3226468 w 3696166"/>
                <a:gd name="connsiteY9" fmla="*/ 1648215 h 4534708"/>
                <a:gd name="connsiteX10" fmla="*/ 2724279 w 3696166"/>
                <a:gd name="connsiteY10" fmla="*/ 1410820 h 4534708"/>
                <a:gd name="connsiteX11" fmla="*/ 2888098 w 3696166"/>
                <a:gd name="connsiteY11" fmla="*/ 1501398 h 4534708"/>
                <a:gd name="connsiteX12" fmla="*/ 2887170 w 3696166"/>
                <a:gd name="connsiteY12" fmla="*/ 1505006 h 4534708"/>
                <a:gd name="connsiteX13" fmla="*/ 2849235 w 3696166"/>
                <a:gd name="connsiteY13" fmla="*/ 1486732 h 4534708"/>
                <a:gd name="connsiteX14" fmla="*/ 2724279 w 3696166"/>
                <a:gd name="connsiteY14" fmla="*/ 1410820 h 4534708"/>
                <a:gd name="connsiteX15" fmla="*/ 2280268 w 3696166"/>
                <a:gd name="connsiteY15" fmla="*/ 1055988 h 4534708"/>
                <a:gd name="connsiteX16" fmla="*/ 2480027 w 3696166"/>
                <a:gd name="connsiteY16" fmla="*/ 1238084 h 4534708"/>
                <a:gd name="connsiteX17" fmla="*/ 2700784 w 3696166"/>
                <a:gd name="connsiteY17" fmla="*/ 1396546 h 4534708"/>
                <a:gd name="connsiteX18" fmla="*/ 2651335 w 3696166"/>
                <a:gd name="connsiteY18" fmla="*/ 1366505 h 4534708"/>
                <a:gd name="connsiteX19" fmla="*/ 2296106 w 3696166"/>
                <a:gd name="connsiteY19" fmla="*/ 1073415 h 4534708"/>
                <a:gd name="connsiteX20" fmla="*/ 2280268 w 3696166"/>
                <a:gd name="connsiteY20" fmla="*/ 1055988 h 4534708"/>
                <a:gd name="connsiteX21" fmla="*/ 2113148 w 3696166"/>
                <a:gd name="connsiteY21" fmla="*/ 865464 h 4534708"/>
                <a:gd name="connsiteX22" fmla="*/ 2244110 w 3696166"/>
                <a:gd name="connsiteY22" fmla="*/ 1016205 h 4534708"/>
                <a:gd name="connsiteX23" fmla="*/ 2141190 w 3696166"/>
                <a:gd name="connsiteY23" fmla="*/ 902964 h 4534708"/>
                <a:gd name="connsiteX24" fmla="*/ 2113148 w 3696166"/>
                <a:gd name="connsiteY24" fmla="*/ 865464 h 4534708"/>
                <a:gd name="connsiteX25" fmla="*/ 1967310 w 3696166"/>
                <a:gd name="connsiteY25" fmla="*/ 659412 h 4534708"/>
                <a:gd name="connsiteX26" fmla="*/ 2052838 w 3696166"/>
                <a:gd name="connsiteY26" fmla="*/ 784813 h 4534708"/>
                <a:gd name="connsiteX27" fmla="*/ 2003015 w 3696166"/>
                <a:gd name="connsiteY27" fmla="*/ 718186 h 4534708"/>
                <a:gd name="connsiteX28" fmla="*/ 1967310 w 3696166"/>
                <a:gd name="connsiteY28" fmla="*/ 659412 h 4534708"/>
                <a:gd name="connsiteX29" fmla="*/ 1844966 w 3696166"/>
                <a:gd name="connsiteY29" fmla="*/ 441771 h 4534708"/>
                <a:gd name="connsiteX30" fmla="*/ 1904965 w 3696166"/>
                <a:gd name="connsiteY30" fmla="*/ 556790 h 4534708"/>
                <a:gd name="connsiteX31" fmla="*/ 1882788 w 3696166"/>
                <a:gd name="connsiteY31" fmla="*/ 520286 h 4534708"/>
                <a:gd name="connsiteX32" fmla="*/ 1844966 w 3696166"/>
                <a:gd name="connsiteY32" fmla="*/ 441771 h 4534708"/>
                <a:gd name="connsiteX33" fmla="*/ 1301829 w 3696166"/>
                <a:gd name="connsiteY33" fmla="*/ 0 h 4534708"/>
                <a:gd name="connsiteX34" fmla="*/ 1352831 w 3696166"/>
                <a:gd name="connsiteY34" fmla="*/ 198356 h 4534708"/>
                <a:gd name="connsiteX35" fmla="*/ 2704951 w 3696166"/>
                <a:gd name="connsiteY35" fmla="*/ 1823081 h 4534708"/>
                <a:gd name="connsiteX36" fmla="*/ 2825826 w 3696166"/>
                <a:gd name="connsiteY36" fmla="*/ 1882228 h 4534708"/>
                <a:gd name="connsiteX37" fmla="*/ 2813253 w 3696166"/>
                <a:gd name="connsiteY37" fmla="*/ 2131226 h 4534708"/>
                <a:gd name="connsiteX38" fmla="*/ 3623044 w 3696166"/>
                <a:gd name="connsiteY38" fmla="*/ 4086235 h 4534708"/>
                <a:gd name="connsiteX39" fmla="*/ 3696166 w 3696166"/>
                <a:gd name="connsiteY39" fmla="*/ 4152693 h 4534708"/>
                <a:gd name="connsiteX40" fmla="*/ 3594975 w 3696166"/>
                <a:gd name="connsiteY40" fmla="*/ 4216704 h 4534708"/>
                <a:gd name="connsiteX41" fmla="*/ 2400240 w 3696166"/>
                <a:gd name="connsiteY41" fmla="*/ 4534708 h 4534708"/>
                <a:gd name="connsiteX42" fmla="*/ 0 w 3696166"/>
                <a:gd name="connsiteY42" fmla="*/ 2134469 h 4534708"/>
                <a:gd name="connsiteX43" fmla="*/ 1155628 w 3696166"/>
                <a:gd name="connsiteY43" fmla="*/ 81721 h 4534708"/>
                <a:gd name="connsiteX44" fmla="*/ 1301829 w 3696166"/>
                <a:gd name="connsiteY44" fmla="*/ 0 h 4534708"/>
                <a:gd name="connsiteX0" fmla="*/ 3183438 w 3696166"/>
                <a:gd name="connsiteY0" fmla="*/ 2019845 h 4534708"/>
                <a:gd name="connsiteX1" fmla="*/ 3185224 w 3696166"/>
                <a:gd name="connsiteY1" fmla="*/ 2020304 h 4534708"/>
                <a:gd name="connsiteX2" fmla="*/ 3179658 w 3696166"/>
                <a:gd name="connsiteY2" fmla="*/ 2130538 h 4534708"/>
                <a:gd name="connsiteX3" fmla="*/ 3183438 w 3696166"/>
                <a:gd name="connsiteY3" fmla="*/ 2019845 h 4534708"/>
                <a:gd name="connsiteX4" fmla="*/ 3226468 w 3696166"/>
                <a:gd name="connsiteY4" fmla="*/ 1648215 h 4534708"/>
                <a:gd name="connsiteX5" fmla="*/ 3228133 w 3696166"/>
                <a:gd name="connsiteY5" fmla="*/ 1648704 h 4534708"/>
                <a:gd name="connsiteX6" fmla="*/ 3227990 w 3696166"/>
                <a:gd name="connsiteY6" fmla="*/ 1649638 h 4534708"/>
                <a:gd name="connsiteX7" fmla="*/ 3226343 w 3696166"/>
                <a:gd name="connsiteY7" fmla="*/ 1649036 h 4534708"/>
                <a:gd name="connsiteX8" fmla="*/ 3226468 w 3696166"/>
                <a:gd name="connsiteY8" fmla="*/ 1648215 h 4534708"/>
                <a:gd name="connsiteX9" fmla="*/ 2724279 w 3696166"/>
                <a:gd name="connsiteY9" fmla="*/ 1410820 h 4534708"/>
                <a:gd name="connsiteX10" fmla="*/ 2888098 w 3696166"/>
                <a:gd name="connsiteY10" fmla="*/ 1501398 h 4534708"/>
                <a:gd name="connsiteX11" fmla="*/ 2887170 w 3696166"/>
                <a:gd name="connsiteY11" fmla="*/ 1505006 h 4534708"/>
                <a:gd name="connsiteX12" fmla="*/ 2849235 w 3696166"/>
                <a:gd name="connsiteY12" fmla="*/ 1486732 h 4534708"/>
                <a:gd name="connsiteX13" fmla="*/ 2724279 w 3696166"/>
                <a:gd name="connsiteY13" fmla="*/ 1410820 h 4534708"/>
                <a:gd name="connsiteX14" fmla="*/ 2280268 w 3696166"/>
                <a:gd name="connsiteY14" fmla="*/ 1055988 h 4534708"/>
                <a:gd name="connsiteX15" fmla="*/ 2480027 w 3696166"/>
                <a:gd name="connsiteY15" fmla="*/ 1238084 h 4534708"/>
                <a:gd name="connsiteX16" fmla="*/ 2700784 w 3696166"/>
                <a:gd name="connsiteY16" fmla="*/ 1396546 h 4534708"/>
                <a:gd name="connsiteX17" fmla="*/ 2651335 w 3696166"/>
                <a:gd name="connsiteY17" fmla="*/ 1366505 h 4534708"/>
                <a:gd name="connsiteX18" fmla="*/ 2296106 w 3696166"/>
                <a:gd name="connsiteY18" fmla="*/ 1073415 h 4534708"/>
                <a:gd name="connsiteX19" fmla="*/ 2280268 w 3696166"/>
                <a:gd name="connsiteY19" fmla="*/ 1055988 h 4534708"/>
                <a:gd name="connsiteX20" fmla="*/ 2113148 w 3696166"/>
                <a:gd name="connsiteY20" fmla="*/ 865464 h 4534708"/>
                <a:gd name="connsiteX21" fmla="*/ 2244110 w 3696166"/>
                <a:gd name="connsiteY21" fmla="*/ 1016205 h 4534708"/>
                <a:gd name="connsiteX22" fmla="*/ 2141190 w 3696166"/>
                <a:gd name="connsiteY22" fmla="*/ 902964 h 4534708"/>
                <a:gd name="connsiteX23" fmla="*/ 2113148 w 3696166"/>
                <a:gd name="connsiteY23" fmla="*/ 865464 h 4534708"/>
                <a:gd name="connsiteX24" fmla="*/ 1967310 w 3696166"/>
                <a:gd name="connsiteY24" fmla="*/ 659412 h 4534708"/>
                <a:gd name="connsiteX25" fmla="*/ 2052838 w 3696166"/>
                <a:gd name="connsiteY25" fmla="*/ 784813 h 4534708"/>
                <a:gd name="connsiteX26" fmla="*/ 2003015 w 3696166"/>
                <a:gd name="connsiteY26" fmla="*/ 718186 h 4534708"/>
                <a:gd name="connsiteX27" fmla="*/ 1967310 w 3696166"/>
                <a:gd name="connsiteY27" fmla="*/ 659412 h 4534708"/>
                <a:gd name="connsiteX28" fmla="*/ 1844966 w 3696166"/>
                <a:gd name="connsiteY28" fmla="*/ 441771 h 4534708"/>
                <a:gd name="connsiteX29" fmla="*/ 1904965 w 3696166"/>
                <a:gd name="connsiteY29" fmla="*/ 556790 h 4534708"/>
                <a:gd name="connsiteX30" fmla="*/ 1882788 w 3696166"/>
                <a:gd name="connsiteY30" fmla="*/ 520286 h 4534708"/>
                <a:gd name="connsiteX31" fmla="*/ 1844966 w 3696166"/>
                <a:gd name="connsiteY31" fmla="*/ 441771 h 4534708"/>
                <a:gd name="connsiteX32" fmla="*/ 1301829 w 3696166"/>
                <a:gd name="connsiteY32" fmla="*/ 0 h 4534708"/>
                <a:gd name="connsiteX33" fmla="*/ 1352831 w 3696166"/>
                <a:gd name="connsiteY33" fmla="*/ 198356 h 4534708"/>
                <a:gd name="connsiteX34" fmla="*/ 2704951 w 3696166"/>
                <a:gd name="connsiteY34" fmla="*/ 1823081 h 4534708"/>
                <a:gd name="connsiteX35" fmla="*/ 2825826 w 3696166"/>
                <a:gd name="connsiteY35" fmla="*/ 1882228 h 4534708"/>
                <a:gd name="connsiteX36" fmla="*/ 2813253 w 3696166"/>
                <a:gd name="connsiteY36" fmla="*/ 2131226 h 4534708"/>
                <a:gd name="connsiteX37" fmla="*/ 3623044 w 3696166"/>
                <a:gd name="connsiteY37" fmla="*/ 4086235 h 4534708"/>
                <a:gd name="connsiteX38" fmla="*/ 3696166 w 3696166"/>
                <a:gd name="connsiteY38" fmla="*/ 4152693 h 4534708"/>
                <a:gd name="connsiteX39" fmla="*/ 3594975 w 3696166"/>
                <a:gd name="connsiteY39" fmla="*/ 4216704 h 4534708"/>
                <a:gd name="connsiteX40" fmla="*/ 2400240 w 3696166"/>
                <a:gd name="connsiteY40" fmla="*/ 4534708 h 4534708"/>
                <a:gd name="connsiteX41" fmla="*/ 0 w 3696166"/>
                <a:gd name="connsiteY41" fmla="*/ 2134469 h 4534708"/>
                <a:gd name="connsiteX42" fmla="*/ 1155628 w 3696166"/>
                <a:gd name="connsiteY42" fmla="*/ 81721 h 4534708"/>
                <a:gd name="connsiteX43" fmla="*/ 1301829 w 3696166"/>
                <a:gd name="connsiteY43" fmla="*/ 0 h 4534708"/>
                <a:gd name="connsiteX0" fmla="*/ 3183438 w 3696166"/>
                <a:gd name="connsiteY0" fmla="*/ 2019845 h 4534708"/>
                <a:gd name="connsiteX1" fmla="*/ 3185224 w 3696166"/>
                <a:gd name="connsiteY1" fmla="*/ 2020304 h 4534708"/>
                <a:gd name="connsiteX2" fmla="*/ 3183438 w 3696166"/>
                <a:gd name="connsiteY2" fmla="*/ 2019845 h 4534708"/>
                <a:gd name="connsiteX3" fmla="*/ 3226468 w 3696166"/>
                <a:gd name="connsiteY3" fmla="*/ 1648215 h 4534708"/>
                <a:gd name="connsiteX4" fmla="*/ 3228133 w 3696166"/>
                <a:gd name="connsiteY4" fmla="*/ 1648704 h 4534708"/>
                <a:gd name="connsiteX5" fmla="*/ 3227990 w 3696166"/>
                <a:gd name="connsiteY5" fmla="*/ 1649638 h 4534708"/>
                <a:gd name="connsiteX6" fmla="*/ 3226343 w 3696166"/>
                <a:gd name="connsiteY6" fmla="*/ 1649036 h 4534708"/>
                <a:gd name="connsiteX7" fmla="*/ 3226468 w 3696166"/>
                <a:gd name="connsiteY7" fmla="*/ 1648215 h 4534708"/>
                <a:gd name="connsiteX8" fmla="*/ 2724279 w 3696166"/>
                <a:gd name="connsiteY8" fmla="*/ 1410820 h 4534708"/>
                <a:gd name="connsiteX9" fmla="*/ 2888098 w 3696166"/>
                <a:gd name="connsiteY9" fmla="*/ 1501398 h 4534708"/>
                <a:gd name="connsiteX10" fmla="*/ 2887170 w 3696166"/>
                <a:gd name="connsiteY10" fmla="*/ 1505006 h 4534708"/>
                <a:gd name="connsiteX11" fmla="*/ 2849235 w 3696166"/>
                <a:gd name="connsiteY11" fmla="*/ 1486732 h 4534708"/>
                <a:gd name="connsiteX12" fmla="*/ 2724279 w 3696166"/>
                <a:gd name="connsiteY12" fmla="*/ 1410820 h 4534708"/>
                <a:gd name="connsiteX13" fmla="*/ 2280268 w 3696166"/>
                <a:gd name="connsiteY13" fmla="*/ 1055988 h 4534708"/>
                <a:gd name="connsiteX14" fmla="*/ 2480027 w 3696166"/>
                <a:gd name="connsiteY14" fmla="*/ 1238084 h 4534708"/>
                <a:gd name="connsiteX15" fmla="*/ 2700784 w 3696166"/>
                <a:gd name="connsiteY15" fmla="*/ 1396546 h 4534708"/>
                <a:gd name="connsiteX16" fmla="*/ 2651335 w 3696166"/>
                <a:gd name="connsiteY16" fmla="*/ 1366505 h 4534708"/>
                <a:gd name="connsiteX17" fmla="*/ 2296106 w 3696166"/>
                <a:gd name="connsiteY17" fmla="*/ 1073415 h 4534708"/>
                <a:gd name="connsiteX18" fmla="*/ 2280268 w 3696166"/>
                <a:gd name="connsiteY18" fmla="*/ 1055988 h 4534708"/>
                <a:gd name="connsiteX19" fmla="*/ 2113148 w 3696166"/>
                <a:gd name="connsiteY19" fmla="*/ 865464 h 4534708"/>
                <a:gd name="connsiteX20" fmla="*/ 2244110 w 3696166"/>
                <a:gd name="connsiteY20" fmla="*/ 1016205 h 4534708"/>
                <a:gd name="connsiteX21" fmla="*/ 2141190 w 3696166"/>
                <a:gd name="connsiteY21" fmla="*/ 902964 h 4534708"/>
                <a:gd name="connsiteX22" fmla="*/ 2113148 w 3696166"/>
                <a:gd name="connsiteY22" fmla="*/ 865464 h 4534708"/>
                <a:gd name="connsiteX23" fmla="*/ 1967310 w 3696166"/>
                <a:gd name="connsiteY23" fmla="*/ 659412 h 4534708"/>
                <a:gd name="connsiteX24" fmla="*/ 2052838 w 3696166"/>
                <a:gd name="connsiteY24" fmla="*/ 784813 h 4534708"/>
                <a:gd name="connsiteX25" fmla="*/ 2003015 w 3696166"/>
                <a:gd name="connsiteY25" fmla="*/ 718186 h 4534708"/>
                <a:gd name="connsiteX26" fmla="*/ 1967310 w 3696166"/>
                <a:gd name="connsiteY26" fmla="*/ 659412 h 4534708"/>
                <a:gd name="connsiteX27" fmla="*/ 1844966 w 3696166"/>
                <a:gd name="connsiteY27" fmla="*/ 441771 h 4534708"/>
                <a:gd name="connsiteX28" fmla="*/ 1904965 w 3696166"/>
                <a:gd name="connsiteY28" fmla="*/ 556790 h 4534708"/>
                <a:gd name="connsiteX29" fmla="*/ 1882788 w 3696166"/>
                <a:gd name="connsiteY29" fmla="*/ 520286 h 4534708"/>
                <a:gd name="connsiteX30" fmla="*/ 1844966 w 3696166"/>
                <a:gd name="connsiteY30" fmla="*/ 441771 h 4534708"/>
                <a:gd name="connsiteX31" fmla="*/ 1301829 w 3696166"/>
                <a:gd name="connsiteY31" fmla="*/ 0 h 4534708"/>
                <a:gd name="connsiteX32" fmla="*/ 1352831 w 3696166"/>
                <a:gd name="connsiteY32" fmla="*/ 198356 h 4534708"/>
                <a:gd name="connsiteX33" fmla="*/ 2704951 w 3696166"/>
                <a:gd name="connsiteY33" fmla="*/ 1823081 h 4534708"/>
                <a:gd name="connsiteX34" fmla="*/ 2825826 w 3696166"/>
                <a:gd name="connsiteY34" fmla="*/ 1882228 h 4534708"/>
                <a:gd name="connsiteX35" fmla="*/ 2813253 w 3696166"/>
                <a:gd name="connsiteY35" fmla="*/ 2131226 h 4534708"/>
                <a:gd name="connsiteX36" fmla="*/ 3623044 w 3696166"/>
                <a:gd name="connsiteY36" fmla="*/ 4086235 h 4534708"/>
                <a:gd name="connsiteX37" fmla="*/ 3696166 w 3696166"/>
                <a:gd name="connsiteY37" fmla="*/ 4152693 h 4534708"/>
                <a:gd name="connsiteX38" fmla="*/ 3594975 w 3696166"/>
                <a:gd name="connsiteY38" fmla="*/ 4216704 h 4534708"/>
                <a:gd name="connsiteX39" fmla="*/ 2400240 w 3696166"/>
                <a:gd name="connsiteY39" fmla="*/ 4534708 h 4534708"/>
                <a:gd name="connsiteX40" fmla="*/ 0 w 3696166"/>
                <a:gd name="connsiteY40" fmla="*/ 2134469 h 4534708"/>
                <a:gd name="connsiteX41" fmla="*/ 1155628 w 3696166"/>
                <a:gd name="connsiteY41" fmla="*/ 81721 h 4534708"/>
                <a:gd name="connsiteX42" fmla="*/ 1301829 w 3696166"/>
                <a:gd name="connsiteY42" fmla="*/ 0 h 4534708"/>
                <a:gd name="connsiteX0" fmla="*/ 3226468 w 3696166"/>
                <a:gd name="connsiteY0" fmla="*/ 1648215 h 4534708"/>
                <a:gd name="connsiteX1" fmla="*/ 3228133 w 3696166"/>
                <a:gd name="connsiteY1" fmla="*/ 1648704 h 4534708"/>
                <a:gd name="connsiteX2" fmla="*/ 3227990 w 3696166"/>
                <a:gd name="connsiteY2" fmla="*/ 1649638 h 4534708"/>
                <a:gd name="connsiteX3" fmla="*/ 3226343 w 3696166"/>
                <a:gd name="connsiteY3" fmla="*/ 1649036 h 4534708"/>
                <a:gd name="connsiteX4" fmla="*/ 3226468 w 3696166"/>
                <a:gd name="connsiteY4" fmla="*/ 1648215 h 4534708"/>
                <a:gd name="connsiteX5" fmla="*/ 2724279 w 3696166"/>
                <a:gd name="connsiteY5" fmla="*/ 1410820 h 4534708"/>
                <a:gd name="connsiteX6" fmla="*/ 2888098 w 3696166"/>
                <a:gd name="connsiteY6" fmla="*/ 1501398 h 4534708"/>
                <a:gd name="connsiteX7" fmla="*/ 2887170 w 3696166"/>
                <a:gd name="connsiteY7" fmla="*/ 1505006 h 4534708"/>
                <a:gd name="connsiteX8" fmla="*/ 2849235 w 3696166"/>
                <a:gd name="connsiteY8" fmla="*/ 1486732 h 4534708"/>
                <a:gd name="connsiteX9" fmla="*/ 2724279 w 3696166"/>
                <a:gd name="connsiteY9" fmla="*/ 1410820 h 4534708"/>
                <a:gd name="connsiteX10" fmla="*/ 2280268 w 3696166"/>
                <a:gd name="connsiteY10" fmla="*/ 1055988 h 4534708"/>
                <a:gd name="connsiteX11" fmla="*/ 2480027 w 3696166"/>
                <a:gd name="connsiteY11" fmla="*/ 1238084 h 4534708"/>
                <a:gd name="connsiteX12" fmla="*/ 2700784 w 3696166"/>
                <a:gd name="connsiteY12" fmla="*/ 1396546 h 4534708"/>
                <a:gd name="connsiteX13" fmla="*/ 2651335 w 3696166"/>
                <a:gd name="connsiteY13" fmla="*/ 1366505 h 4534708"/>
                <a:gd name="connsiteX14" fmla="*/ 2296106 w 3696166"/>
                <a:gd name="connsiteY14" fmla="*/ 1073415 h 4534708"/>
                <a:gd name="connsiteX15" fmla="*/ 2280268 w 3696166"/>
                <a:gd name="connsiteY15" fmla="*/ 1055988 h 4534708"/>
                <a:gd name="connsiteX16" fmla="*/ 2113148 w 3696166"/>
                <a:gd name="connsiteY16" fmla="*/ 865464 h 4534708"/>
                <a:gd name="connsiteX17" fmla="*/ 2244110 w 3696166"/>
                <a:gd name="connsiteY17" fmla="*/ 1016205 h 4534708"/>
                <a:gd name="connsiteX18" fmla="*/ 2141190 w 3696166"/>
                <a:gd name="connsiteY18" fmla="*/ 902964 h 4534708"/>
                <a:gd name="connsiteX19" fmla="*/ 2113148 w 3696166"/>
                <a:gd name="connsiteY19" fmla="*/ 865464 h 4534708"/>
                <a:gd name="connsiteX20" fmla="*/ 1967310 w 3696166"/>
                <a:gd name="connsiteY20" fmla="*/ 659412 h 4534708"/>
                <a:gd name="connsiteX21" fmla="*/ 2052838 w 3696166"/>
                <a:gd name="connsiteY21" fmla="*/ 784813 h 4534708"/>
                <a:gd name="connsiteX22" fmla="*/ 2003015 w 3696166"/>
                <a:gd name="connsiteY22" fmla="*/ 718186 h 4534708"/>
                <a:gd name="connsiteX23" fmla="*/ 1967310 w 3696166"/>
                <a:gd name="connsiteY23" fmla="*/ 659412 h 4534708"/>
                <a:gd name="connsiteX24" fmla="*/ 1844966 w 3696166"/>
                <a:gd name="connsiteY24" fmla="*/ 441771 h 4534708"/>
                <a:gd name="connsiteX25" fmla="*/ 1904965 w 3696166"/>
                <a:gd name="connsiteY25" fmla="*/ 556790 h 4534708"/>
                <a:gd name="connsiteX26" fmla="*/ 1882788 w 3696166"/>
                <a:gd name="connsiteY26" fmla="*/ 520286 h 4534708"/>
                <a:gd name="connsiteX27" fmla="*/ 1844966 w 3696166"/>
                <a:gd name="connsiteY27" fmla="*/ 441771 h 4534708"/>
                <a:gd name="connsiteX28" fmla="*/ 1301829 w 3696166"/>
                <a:gd name="connsiteY28" fmla="*/ 0 h 4534708"/>
                <a:gd name="connsiteX29" fmla="*/ 1352831 w 3696166"/>
                <a:gd name="connsiteY29" fmla="*/ 198356 h 4534708"/>
                <a:gd name="connsiteX30" fmla="*/ 2704951 w 3696166"/>
                <a:gd name="connsiteY30" fmla="*/ 1823081 h 4534708"/>
                <a:gd name="connsiteX31" fmla="*/ 2825826 w 3696166"/>
                <a:gd name="connsiteY31" fmla="*/ 1882228 h 4534708"/>
                <a:gd name="connsiteX32" fmla="*/ 2813253 w 3696166"/>
                <a:gd name="connsiteY32" fmla="*/ 2131226 h 4534708"/>
                <a:gd name="connsiteX33" fmla="*/ 3623044 w 3696166"/>
                <a:gd name="connsiteY33" fmla="*/ 4086235 h 4534708"/>
                <a:gd name="connsiteX34" fmla="*/ 3696166 w 3696166"/>
                <a:gd name="connsiteY34" fmla="*/ 4152693 h 4534708"/>
                <a:gd name="connsiteX35" fmla="*/ 3594975 w 3696166"/>
                <a:gd name="connsiteY35" fmla="*/ 4216704 h 4534708"/>
                <a:gd name="connsiteX36" fmla="*/ 2400240 w 3696166"/>
                <a:gd name="connsiteY36" fmla="*/ 4534708 h 4534708"/>
                <a:gd name="connsiteX37" fmla="*/ 0 w 3696166"/>
                <a:gd name="connsiteY37" fmla="*/ 2134469 h 4534708"/>
                <a:gd name="connsiteX38" fmla="*/ 1155628 w 3696166"/>
                <a:gd name="connsiteY38" fmla="*/ 81721 h 4534708"/>
                <a:gd name="connsiteX39" fmla="*/ 1301829 w 3696166"/>
                <a:gd name="connsiteY39" fmla="*/ 0 h 4534708"/>
                <a:gd name="connsiteX0" fmla="*/ 3226343 w 3696166"/>
                <a:gd name="connsiteY0" fmla="*/ 1649036 h 4534708"/>
                <a:gd name="connsiteX1" fmla="*/ 3228133 w 3696166"/>
                <a:gd name="connsiteY1" fmla="*/ 1648704 h 4534708"/>
                <a:gd name="connsiteX2" fmla="*/ 3227990 w 3696166"/>
                <a:gd name="connsiteY2" fmla="*/ 1649638 h 4534708"/>
                <a:gd name="connsiteX3" fmla="*/ 3226343 w 3696166"/>
                <a:gd name="connsiteY3" fmla="*/ 1649036 h 4534708"/>
                <a:gd name="connsiteX4" fmla="*/ 2724279 w 3696166"/>
                <a:gd name="connsiteY4" fmla="*/ 1410820 h 4534708"/>
                <a:gd name="connsiteX5" fmla="*/ 2888098 w 3696166"/>
                <a:gd name="connsiteY5" fmla="*/ 1501398 h 4534708"/>
                <a:gd name="connsiteX6" fmla="*/ 2887170 w 3696166"/>
                <a:gd name="connsiteY6" fmla="*/ 1505006 h 4534708"/>
                <a:gd name="connsiteX7" fmla="*/ 2849235 w 3696166"/>
                <a:gd name="connsiteY7" fmla="*/ 1486732 h 4534708"/>
                <a:gd name="connsiteX8" fmla="*/ 2724279 w 3696166"/>
                <a:gd name="connsiteY8" fmla="*/ 1410820 h 4534708"/>
                <a:gd name="connsiteX9" fmla="*/ 2280268 w 3696166"/>
                <a:gd name="connsiteY9" fmla="*/ 1055988 h 4534708"/>
                <a:gd name="connsiteX10" fmla="*/ 2480027 w 3696166"/>
                <a:gd name="connsiteY10" fmla="*/ 1238084 h 4534708"/>
                <a:gd name="connsiteX11" fmla="*/ 2700784 w 3696166"/>
                <a:gd name="connsiteY11" fmla="*/ 1396546 h 4534708"/>
                <a:gd name="connsiteX12" fmla="*/ 2651335 w 3696166"/>
                <a:gd name="connsiteY12" fmla="*/ 1366505 h 4534708"/>
                <a:gd name="connsiteX13" fmla="*/ 2296106 w 3696166"/>
                <a:gd name="connsiteY13" fmla="*/ 1073415 h 4534708"/>
                <a:gd name="connsiteX14" fmla="*/ 2280268 w 3696166"/>
                <a:gd name="connsiteY14" fmla="*/ 1055988 h 4534708"/>
                <a:gd name="connsiteX15" fmla="*/ 2113148 w 3696166"/>
                <a:gd name="connsiteY15" fmla="*/ 865464 h 4534708"/>
                <a:gd name="connsiteX16" fmla="*/ 2244110 w 3696166"/>
                <a:gd name="connsiteY16" fmla="*/ 1016205 h 4534708"/>
                <a:gd name="connsiteX17" fmla="*/ 2141190 w 3696166"/>
                <a:gd name="connsiteY17" fmla="*/ 902964 h 4534708"/>
                <a:gd name="connsiteX18" fmla="*/ 2113148 w 3696166"/>
                <a:gd name="connsiteY18" fmla="*/ 865464 h 4534708"/>
                <a:gd name="connsiteX19" fmla="*/ 1967310 w 3696166"/>
                <a:gd name="connsiteY19" fmla="*/ 659412 h 4534708"/>
                <a:gd name="connsiteX20" fmla="*/ 2052838 w 3696166"/>
                <a:gd name="connsiteY20" fmla="*/ 784813 h 4534708"/>
                <a:gd name="connsiteX21" fmla="*/ 2003015 w 3696166"/>
                <a:gd name="connsiteY21" fmla="*/ 718186 h 4534708"/>
                <a:gd name="connsiteX22" fmla="*/ 1967310 w 3696166"/>
                <a:gd name="connsiteY22" fmla="*/ 659412 h 4534708"/>
                <a:gd name="connsiteX23" fmla="*/ 1844966 w 3696166"/>
                <a:gd name="connsiteY23" fmla="*/ 441771 h 4534708"/>
                <a:gd name="connsiteX24" fmla="*/ 1904965 w 3696166"/>
                <a:gd name="connsiteY24" fmla="*/ 556790 h 4534708"/>
                <a:gd name="connsiteX25" fmla="*/ 1882788 w 3696166"/>
                <a:gd name="connsiteY25" fmla="*/ 520286 h 4534708"/>
                <a:gd name="connsiteX26" fmla="*/ 1844966 w 3696166"/>
                <a:gd name="connsiteY26" fmla="*/ 441771 h 4534708"/>
                <a:gd name="connsiteX27" fmla="*/ 1301829 w 3696166"/>
                <a:gd name="connsiteY27" fmla="*/ 0 h 4534708"/>
                <a:gd name="connsiteX28" fmla="*/ 1352831 w 3696166"/>
                <a:gd name="connsiteY28" fmla="*/ 198356 h 4534708"/>
                <a:gd name="connsiteX29" fmla="*/ 2704951 w 3696166"/>
                <a:gd name="connsiteY29" fmla="*/ 1823081 h 4534708"/>
                <a:gd name="connsiteX30" fmla="*/ 2825826 w 3696166"/>
                <a:gd name="connsiteY30" fmla="*/ 1882228 h 4534708"/>
                <a:gd name="connsiteX31" fmla="*/ 2813253 w 3696166"/>
                <a:gd name="connsiteY31" fmla="*/ 2131226 h 4534708"/>
                <a:gd name="connsiteX32" fmla="*/ 3623044 w 3696166"/>
                <a:gd name="connsiteY32" fmla="*/ 4086235 h 4534708"/>
                <a:gd name="connsiteX33" fmla="*/ 3696166 w 3696166"/>
                <a:gd name="connsiteY33" fmla="*/ 4152693 h 4534708"/>
                <a:gd name="connsiteX34" fmla="*/ 3594975 w 3696166"/>
                <a:gd name="connsiteY34" fmla="*/ 4216704 h 4534708"/>
                <a:gd name="connsiteX35" fmla="*/ 2400240 w 3696166"/>
                <a:gd name="connsiteY35" fmla="*/ 4534708 h 4534708"/>
                <a:gd name="connsiteX36" fmla="*/ 0 w 3696166"/>
                <a:gd name="connsiteY36" fmla="*/ 2134469 h 4534708"/>
                <a:gd name="connsiteX37" fmla="*/ 1155628 w 3696166"/>
                <a:gd name="connsiteY37" fmla="*/ 81721 h 4534708"/>
                <a:gd name="connsiteX38" fmla="*/ 1301829 w 3696166"/>
                <a:gd name="connsiteY38" fmla="*/ 0 h 4534708"/>
                <a:gd name="connsiteX0" fmla="*/ 3227990 w 3696166"/>
                <a:gd name="connsiteY0" fmla="*/ 1649638 h 4534708"/>
                <a:gd name="connsiteX1" fmla="*/ 3228133 w 3696166"/>
                <a:gd name="connsiteY1" fmla="*/ 1648704 h 4534708"/>
                <a:gd name="connsiteX2" fmla="*/ 3227990 w 3696166"/>
                <a:gd name="connsiteY2" fmla="*/ 1649638 h 4534708"/>
                <a:gd name="connsiteX3" fmla="*/ 2724279 w 3696166"/>
                <a:gd name="connsiteY3" fmla="*/ 1410820 h 4534708"/>
                <a:gd name="connsiteX4" fmla="*/ 2888098 w 3696166"/>
                <a:gd name="connsiteY4" fmla="*/ 1501398 h 4534708"/>
                <a:gd name="connsiteX5" fmla="*/ 2887170 w 3696166"/>
                <a:gd name="connsiteY5" fmla="*/ 1505006 h 4534708"/>
                <a:gd name="connsiteX6" fmla="*/ 2849235 w 3696166"/>
                <a:gd name="connsiteY6" fmla="*/ 1486732 h 4534708"/>
                <a:gd name="connsiteX7" fmla="*/ 2724279 w 3696166"/>
                <a:gd name="connsiteY7" fmla="*/ 1410820 h 4534708"/>
                <a:gd name="connsiteX8" fmla="*/ 2280268 w 3696166"/>
                <a:gd name="connsiteY8" fmla="*/ 1055988 h 4534708"/>
                <a:gd name="connsiteX9" fmla="*/ 2480027 w 3696166"/>
                <a:gd name="connsiteY9" fmla="*/ 1238084 h 4534708"/>
                <a:gd name="connsiteX10" fmla="*/ 2700784 w 3696166"/>
                <a:gd name="connsiteY10" fmla="*/ 1396546 h 4534708"/>
                <a:gd name="connsiteX11" fmla="*/ 2651335 w 3696166"/>
                <a:gd name="connsiteY11" fmla="*/ 1366505 h 4534708"/>
                <a:gd name="connsiteX12" fmla="*/ 2296106 w 3696166"/>
                <a:gd name="connsiteY12" fmla="*/ 1073415 h 4534708"/>
                <a:gd name="connsiteX13" fmla="*/ 2280268 w 3696166"/>
                <a:gd name="connsiteY13" fmla="*/ 1055988 h 4534708"/>
                <a:gd name="connsiteX14" fmla="*/ 2113148 w 3696166"/>
                <a:gd name="connsiteY14" fmla="*/ 865464 h 4534708"/>
                <a:gd name="connsiteX15" fmla="*/ 2244110 w 3696166"/>
                <a:gd name="connsiteY15" fmla="*/ 1016205 h 4534708"/>
                <a:gd name="connsiteX16" fmla="*/ 2141190 w 3696166"/>
                <a:gd name="connsiteY16" fmla="*/ 902964 h 4534708"/>
                <a:gd name="connsiteX17" fmla="*/ 2113148 w 3696166"/>
                <a:gd name="connsiteY17" fmla="*/ 865464 h 4534708"/>
                <a:gd name="connsiteX18" fmla="*/ 1967310 w 3696166"/>
                <a:gd name="connsiteY18" fmla="*/ 659412 h 4534708"/>
                <a:gd name="connsiteX19" fmla="*/ 2052838 w 3696166"/>
                <a:gd name="connsiteY19" fmla="*/ 784813 h 4534708"/>
                <a:gd name="connsiteX20" fmla="*/ 2003015 w 3696166"/>
                <a:gd name="connsiteY20" fmla="*/ 718186 h 4534708"/>
                <a:gd name="connsiteX21" fmla="*/ 1967310 w 3696166"/>
                <a:gd name="connsiteY21" fmla="*/ 659412 h 4534708"/>
                <a:gd name="connsiteX22" fmla="*/ 1844966 w 3696166"/>
                <a:gd name="connsiteY22" fmla="*/ 441771 h 4534708"/>
                <a:gd name="connsiteX23" fmla="*/ 1904965 w 3696166"/>
                <a:gd name="connsiteY23" fmla="*/ 556790 h 4534708"/>
                <a:gd name="connsiteX24" fmla="*/ 1882788 w 3696166"/>
                <a:gd name="connsiteY24" fmla="*/ 520286 h 4534708"/>
                <a:gd name="connsiteX25" fmla="*/ 1844966 w 3696166"/>
                <a:gd name="connsiteY25" fmla="*/ 441771 h 4534708"/>
                <a:gd name="connsiteX26" fmla="*/ 1301829 w 3696166"/>
                <a:gd name="connsiteY26" fmla="*/ 0 h 4534708"/>
                <a:gd name="connsiteX27" fmla="*/ 1352831 w 3696166"/>
                <a:gd name="connsiteY27" fmla="*/ 198356 h 4534708"/>
                <a:gd name="connsiteX28" fmla="*/ 2704951 w 3696166"/>
                <a:gd name="connsiteY28" fmla="*/ 1823081 h 4534708"/>
                <a:gd name="connsiteX29" fmla="*/ 2825826 w 3696166"/>
                <a:gd name="connsiteY29" fmla="*/ 1882228 h 4534708"/>
                <a:gd name="connsiteX30" fmla="*/ 2813253 w 3696166"/>
                <a:gd name="connsiteY30" fmla="*/ 2131226 h 4534708"/>
                <a:gd name="connsiteX31" fmla="*/ 3623044 w 3696166"/>
                <a:gd name="connsiteY31" fmla="*/ 4086235 h 4534708"/>
                <a:gd name="connsiteX32" fmla="*/ 3696166 w 3696166"/>
                <a:gd name="connsiteY32" fmla="*/ 4152693 h 4534708"/>
                <a:gd name="connsiteX33" fmla="*/ 3594975 w 3696166"/>
                <a:gd name="connsiteY33" fmla="*/ 4216704 h 4534708"/>
                <a:gd name="connsiteX34" fmla="*/ 2400240 w 3696166"/>
                <a:gd name="connsiteY34" fmla="*/ 4534708 h 4534708"/>
                <a:gd name="connsiteX35" fmla="*/ 0 w 3696166"/>
                <a:gd name="connsiteY35" fmla="*/ 2134469 h 4534708"/>
                <a:gd name="connsiteX36" fmla="*/ 1155628 w 3696166"/>
                <a:gd name="connsiteY36" fmla="*/ 81721 h 4534708"/>
                <a:gd name="connsiteX37" fmla="*/ 1301829 w 3696166"/>
                <a:gd name="connsiteY37" fmla="*/ 0 h 4534708"/>
                <a:gd name="connsiteX0" fmla="*/ 2724279 w 3696166"/>
                <a:gd name="connsiteY0" fmla="*/ 1410820 h 4534708"/>
                <a:gd name="connsiteX1" fmla="*/ 2888098 w 3696166"/>
                <a:gd name="connsiteY1" fmla="*/ 1501398 h 4534708"/>
                <a:gd name="connsiteX2" fmla="*/ 2887170 w 3696166"/>
                <a:gd name="connsiteY2" fmla="*/ 1505006 h 4534708"/>
                <a:gd name="connsiteX3" fmla="*/ 2849235 w 3696166"/>
                <a:gd name="connsiteY3" fmla="*/ 1486732 h 4534708"/>
                <a:gd name="connsiteX4" fmla="*/ 2724279 w 3696166"/>
                <a:gd name="connsiteY4" fmla="*/ 1410820 h 4534708"/>
                <a:gd name="connsiteX5" fmla="*/ 2280268 w 3696166"/>
                <a:gd name="connsiteY5" fmla="*/ 1055988 h 4534708"/>
                <a:gd name="connsiteX6" fmla="*/ 2480027 w 3696166"/>
                <a:gd name="connsiteY6" fmla="*/ 1238084 h 4534708"/>
                <a:gd name="connsiteX7" fmla="*/ 2700784 w 3696166"/>
                <a:gd name="connsiteY7" fmla="*/ 1396546 h 4534708"/>
                <a:gd name="connsiteX8" fmla="*/ 2651335 w 3696166"/>
                <a:gd name="connsiteY8" fmla="*/ 1366505 h 4534708"/>
                <a:gd name="connsiteX9" fmla="*/ 2296106 w 3696166"/>
                <a:gd name="connsiteY9" fmla="*/ 1073415 h 4534708"/>
                <a:gd name="connsiteX10" fmla="*/ 2280268 w 3696166"/>
                <a:gd name="connsiteY10" fmla="*/ 1055988 h 4534708"/>
                <a:gd name="connsiteX11" fmla="*/ 2113148 w 3696166"/>
                <a:gd name="connsiteY11" fmla="*/ 865464 h 4534708"/>
                <a:gd name="connsiteX12" fmla="*/ 2244110 w 3696166"/>
                <a:gd name="connsiteY12" fmla="*/ 1016205 h 4534708"/>
                <a:gd name="connsiteX13" fmla="*/ 2141190 w 3696166"/>
                <a:gd name="connsiteY13" fmla="*/ 902964 h 4534708"/>
                <a:gd name="connsiteX14" fmla="*/ 2113148 w 3696166"/>
                <a:gd name="connsiteY14" fmla="*/ 865464 h 4534708"/>
                <a:gd name="connsiteX15" fmla="*/ 1967310 w 3696166"/>
                <a:gd name="connsiteY15" fmla="*/ 659412 h 4534708"/>
                <a:gd name="connsiteX16" fmla="*/ 2052838 w 3696166"/>
                <a:gd name="connsiteY16" fmla="*/ 784813 h 4534708"/>
                <a:gd name="connsiteX17" fmla="*/ 2003015 w 3696166"/>
                <a:gd name="connsiteY17" fmla="*/ 718186 h 4534708"/>
                <a:gd name="connsiteX18" fmla="*/ 1967310 w 3696166"/>
                <a:gd name="connsiteY18" fmla="*/ 659412 h 4534708"/>
                <a:gd name="connsiteX19" fmla="*/ 1844966 w 3696166"/>
                <a:gd name="connsiteY19" fmla="*/ 441771 h 4534708"/>
                <a:gd name="connsiteX20" fmla="*/ 1904965 w 3696166"/>
                <a:gd name="connsiteY20" fmla="*/ 556790 h 4534708"/>
                <a:gd name="connsiteX21" fmla="*/ 1882788 w 3696166"/>
                <a:gd name="connsiteY21" fmla="*/ 520286 h 4534708"/>
                <a:gd name="connsiteX22" fmla="*/ 1844966 w 3696166"/>
                <a:gd name="connsiteY22" fmla="*/ 441771 h 4534708"/>
                <a:gd name="connsiteX23" fmla="*/ 1301829 w 3696166"/>
                <a:gd name="connsiteY23" fmla="*/ 0 h 4534708"/>
                <a:gd name="connsiteX24" fmla="*/ 1352831 w 3696166"/>
                <a:gd name="connsiteY24" fmla="*/ 198356 h 4534708"/>
                <a:gd name="connsiteX25" fmla="*/ 2704951 w 3696166"/>
                <a:gd name="connsiteY25" fmla="*/ 1823081 h 4534708"/>
                <a:gd name="connsiteX26" fmla="*/ 2825826 w 3696166"/>
                <a:gd name="connsiteY26" fmla="*/ 1882228 h 4534708"/>
                <a:gd name="connsiteX27" fmla="*/ 2813253 w 3696166"/>
                <a:gd name="connsiteY27" fmla="*/ 2131226 h 4534708"/>
                <a:gd name="connsiteX28" fmla="*/ 3623044 w 3696166"/>
                <a:gd name="connsiteY28" fmla="*/ 4086235 h 4534708"/>
                <a:gd name="connsiteX29" fmla="*/ 3696166 w 3696166"/>
                <a:gd name="connsiteY29" fmla="*/ 4152693 h 4534708"/>
                <a:gd name="connsiteX30" fmla="*/ 3594975 w 3696166"/>
                <a:gd name="connsiteY30" fmla="*/ 4216704 h 4534708"/>
                <a:gd name="connsiteX31" fmla="*/ 2400240 w 3696166"/>
                <a:gd name="connsiteY31" fmla="*/ 4534708 h 4534708"/>
                <a:gd name="connsiteX32" fmla="*/ 0 w 3696166"/>
                <a:gd name="connsiteY32" fmla="*/ 2134469 h 4534708"/>
                <a:gd name="connsiteX33" fmla="*/ 1155628 w 3696166"/>
                <a:gd name="connsiteY33" fmla="*/ 81721 h 4534708"/>
                <a:gd name="connsiteX34" fmla="*/ 1301829 w 3696166"/>
                <a:gd name="connsiteY34" fmla="*/ 0 h 4534708"/>
                <a:gd name="connsiteX0" fmla="*/ 2724279 w 3696166"/>
                <a:gd name="connsiteY0" fmla="*/ 1410820 h 4534708"/>
                <a:gd name="connsiteX1" fmla="*/ 2888098 w 3696166"/>
                <a:gd name="connsiteY1" fmla="*/ 1501398 h 4534708"/>
                <a:gd name="connsiteX2" fmla="*/ 2887170 w 3696166"/>
                <a:gd name="connsiteY2" fmla="*/ 1505006 h 4534708"/>
                <a:gd name="connsiteX3" fmla="*/ 2724279 w 3696166"/>
                <a:gd name="connsiteY3" fmla="*/ 1410820 h 4534708"/>
                <a:gd name="connsiteX4" fmla="*/ 2280268 w 3696166"/>
                <a:gd name="connsiteY4" fmla="*/ 1055988 h 4534708"/>
                <a:gd name="connsiteX5" fmla="*/ 2480027 w 3696166"/>
                <a:gd name="connsiteY5" fmla="*/ 1238084 h 4534708"/>
                <a:gd name="connsiteX6" fmla="*/ 2700784 w 3696166"/>
                <a:gd name="connsiteY6" fmla="*/ 1396546 h 4534708"/>
                <a:gd name="connsiteX7" fmla="*/ 2651335 w 3696166"/>
                <a:gd name="connsiteY7" fmla="*/ 1366505 h 4534708"/>
                <a:gd name="connsiteX8" fmla="*/ 2296106 w 3696166"/>
                <a:gd name="connsiteY8" fmla="*/ 1073415 h 4534708"/>
                <a:gd name="connsiteX9" fmla="*/ 2280268 w 3696166"/>
                <a:gd name="connsiteY9" fmla="*/ 1055988 h 4534708"/>
                <a:gd name="connsiteX10" fmla="*/ 2113148 w 3696166"/>
                <a:gd name="connsiteY10" fmla="*/ 865464 h 4534708"/>
                <a:gd name="connsiteX11" fmla="*/ 2244110 w 3696166"/>
                <a:gd name="connsiteY11" fmla="*/ 1016205 h 4534708"/>
                <a:gd name="connsiteX12" fmla="*/ 2141190 w 3696166"/>
                <a:gd name="connsiteY12" fmla="*/ 902964 h 4534708"/>
                <a:gd name="connsiteX13" fmla="*/ 2113148 w 3696166"/>
                <a:gd name="connsiteY13" fmla="*/ 865464 h 4534708"/>
                <a:gd name="connsiteX14" fmla="*/ 1967310 w 3696166"/>
                <a:gd name="connsiteY14" fmla="*/ 659412 h 4534708"/>
                <a:gd name="connsiteX15" fmla="*/ 2052838 w 3696166"/>
                <a:gd name="connsiteY15" fmla="*/ 784813 h 4534708"/>
                <a:gd name="connsiteX16" fmla="*/ 2003015 w 3696166"/>
                <a:gd name="connsiteY16" fmla="*/ 718186 h 4534708"/>
                <a:gd name="connsiteX17" fmla="*/ 1967310 w 3696166"/>
                <a:gd name="connsiteY17" fmla="*/ 659412 h 4534708"/>
                <a:gd name="connsiteX18" fmla="*/ 1844966 w 3696166"/>
                <a:gd name="connsiteY18" fmla="*/ 441771 h 4534708"/>
                <a:gd name="connsiteX19" fmla="*/ 1904965 w 3696166"/>
                <a:gd name="connsiteY19" fmla="*/ 556790 h 4534708"/>
                <a:gd name="connsiteX20" fmla="*/ 1882788 w 3696166"/>
                <a:gd name="connsiteY20" fmla="*/ 520286 h 4534708"/>
                <a:gd name="connsiteX21" fmla="*/ 1844966 w 3696166"/>
                <a:gd name="connsiteY21" fmla="*/ 441771 h 4534708"/>
                <a:gd name="connsiteX22" fmla="*/ 1301829 w 3696166"/>
                <a:gd name="connsiteY22" fmla="*/ 0 h 4534708"/>
                <a:gd name="connsiteX23" fmla="*/ 1352831 w 3696166"/>
                <a:gd name="connsiteY23" fmla="*/ 198356 h 4534708"/>
                <a:gd name="connsiteX24" fmla="*/ 2704951 w 3696166"/>
                <a:gd name="connsiteY24" fmla="*/ 1823081 h 4534708"/>
                <a:gd name="connsiteX25" fmla="*/ 2825826 w 3696166"/>
                <a:gd name="connsiteY25" fmla="*/ 1882228 h 4534708"/>
                <a:gd name="connsiteX26" fmla="*/ 2813253 w 3696166"/>
                <a:gd name="connsiteY26" fmla="*/ 2131226 h 4534708"/>
                <a:gd name="connsiteX27" fmla="*/ 3623044 w 3696166"/>
                <a:gd name="connsiteY27" fmla="*/ 4086235 h 4534708"/>
                <a:gd name="connsiteX28" fmla="*/ 3696166 w 3696166"/>
                <a:gd name="connsiteY28" fmla="*/ 4152693 h 4534708"/>
                <a:gd name="connsiteX29" fmla="*/ 3594975 w 3696166"/>
                <a:gd name="connsiteY29" fmla="*/ 4216704 h 4534708"/>
                <a:gd name="connsiteX30" fmla="*/ 2400240 w 3696166"/>
                <a:gd name="connsiteY30" fmla="*/ 4534708 h 4534708"/>
                <a:gd name="connsiteX31" fmla="*/ 0 w 3696166"/>
                <a:gd name="connsiteY31" fmla="*/ 2134469 h 4534708"/>
                <a:gd name="connsiteX32" fmla="*/ 1155628 w 3696166"/>
                <a:gd name="connsiteY32" fmla="*/ 81721 h 4534708"/>
                <a:gd name="connsiteX33" fmla="*/ 1301829 w 3696166"/>
                <a:gd name="connsiteY33" fmla="*/ 0 h 4534708"/>
                <a:gd name="connsiteX0" fmla="*/ 2724279 w 3696166"/>
                <a:gd name="connsiteY0" fmla="*/ 1410820 h 4534708"/>
                <a:gd name="connsiteX1" fmla="*/ 2888098 w 3696166"/>
                <a:gd name="connsiteY1" fmla="*/ 1501398 h 4534708"/>
                <a:gd name="connsiteX2" fmla="*/ 2724279 w 3696166"/>
                <a:gd name="connsiteY2" fmla="*/ 1410820 h 4534708"/>
                <a:gd name="connsiteX3" fmla="*/ 2280268 w 3696166"/>
                <a:gd name="connsiteY3" fmla="*/ 1055988 h 4534708"/>
                <a:gd name="connsiteX4" fmla="*/ 2480027 w 3696166"/>
                <a:gd name="connsiteY4" fmla="*/ 1238084 h 4534708"/>
                <a:gd name="connsiteX5" fmla="*/ 2700784 w 3696166"/>
                <a:gd name="connsiteY5" fmla="*/ 1396546 h 4534708"/>
                <a:gd name="connsiteX6" fmla="*/ 2651335 w 3696166"/>
                <a:gd name="connsiteY6" fmla="*/ 1366505 h 4534708"/>
                <a:gd name="connsiteX7" fmla="*/ 2296106 w 3696166"/>
                <a:gd name="connsiteY7" fmla="*/ 1073415 h 4534708"/>
                <a:gd name="connsiteX8" fmla="*/ 2280268 w 3696166"/>
                <a:gd name="connsiteY8" fmla="*/ 1055988 h 4534708"/>
                <a:gd name="connsiteX9" fmla="*/ 2113148 w 3696166"/>
                <a:gd name="connsiteY9" fmla="*/ 865464 h 4534708"/>
                <a:gd name="connsiteX10" fmla="*/ 2244110 w 3696166"/>
                <a:gd name="connsiteY10" fmla="*/ 1016205 h 4534708"/>
                <a:gd name="connsiteX11" fmla="*/ 2141190 w 3696166"/>
                <a:gd name="connsiteY11" fmla="*/ 902964 h 4534708"/>
                <a:gd name="connsiteX12" fmla="*/ 2113148 w 3696166"/>
                <a:gd name="connsiteY12" fmla="*/ 865464 h 4534708"/>
                <a:gd name="connsiteX13" fmla="*/ 1967310 w 3696166"/>
                <a:gd name="connsiteY13" fmla="*/ 659412 h 4534708"/>
                <a:gd name="connsiteX14" fmla="*/ 2052838 w 3696166"/>
                <a:gd name="connsiteY14" fmla="*/ 784813 h 4534708"/>
                <a:gd name="connsiteX15" fmla="*/ 2003015 w 3696166"/>
                <a:gd name="connsiteY15" fmla="*/ 718186 h 4534708"/>
                <a:gd name="connsiteX16" fmla="*/ 1967310 w 3696166"/>
                <a:gd name="connsiteY16" fmla="*/ 659412 h 4534708"/>
                <a:gd name="connsiteX17" fmla="*/ 1844966 w 3696166"/>
                <a:gd name="connsiteY17" fmla="*/ 441771 h 4534708"/>
                <a:gd name="connsiteX18" fmla="*/ 1904965 w 3696166"/>
                <a:gd name="connsiteY18" fmla="*/ 556790 h 4534708"/>
                <a:gd name="connsiteX19" fmla="*/ 1882788 w 3696166"/>
                <a:gd name="connsiteY19" fmla="*/ 520286 h 4534708"/>
                <a:gd name="connsiteX20" fmla="*/ 1844966 w 3696166"/>
                <a:gd name="connsiteY20" fmla="*/ 441771 h 4534708"/>
                <a:gd name="connsiteX21" fmla="*/ 1301829 w 3696166"/>
                <a:gd name="connsiteY21" fmla="*/ 0 h 4534708"/>
                <a:gd name="connsiteX22" fmla="*/ 1352831 w 3696166"/>
                <a:gd name="connsiteY22" fmla="*/ 198356 h 4534708"/>
                <a:gd name="connsiteX23" fmla="*/ 2704951 w 3696166"/>
                <a:gd name="connsiteY23" fmla="*/ 1823081 h 4534708"/>
                <a:gd name="connsiteX24" fmla="*/ 2825826 w 3696166"/>
                <a:gd name="connsiteY24" fmla="*/ 1882228 h 4534708"/>
                <a:gd name="connsiteX25" fmla="*/ 2813253 w 3696166"/>
                <a:gd name="connsiteY25" fmla="*/ 2131226 h 4534708"/>
                <a:gd name="connsiteX26" fmla="*/ 3623044 w 3696166"/>
                <a:gd name="connsiteY26" fmla="*/ 4086235 h 4534708"/>
                <a:gd name="connsiteX27" fmla="*/ 3696166 w 3696166"/>
                <a:gd name="connsiteY27" fmla="*/ 4152693 h 4534708"/>
                <a:gd name="connsiteX28" fmla="*/ 3594975 w 3696166"/>
                <a:gd name="connsiteY28" fmla="*/ 4216704 h 4534708"/>
                <a:gd name="connsiteX29" fmla="*/ 2400240 w 3696166"/>
                <a:gd name="connsiteY29" fmla="*/ 4534708 h 4534708"/>
                <a:gd name="connsiteX30" fmla="*/ 0 w 3696166"/>
                <a:gd name="connsiteY30" fmla="*/ 2134469 h 4534708"/>
                <a:gd name="connsiteX31" fmla="*/ 1155628 w 3696166"/>
                <a:gd name="connsiteY31" fmla="*/ 81721 h 4534708"/>
                <a:gd name="connsiteX32" fmla="*/ 1301829 w 3696166"/>
                <a:gd name="connsiteY32" fmla="*/ 0 h 4534708"/>
                <a:gd name="connsiteX0" fmla="*/ 2280268 w 3696166"/>
                <a:gd name="connsiteY0" fmla="*/ 1055988 h 4534708"/>
                <a:gd name="connsiteX1" fmla="*/ 2480027 w 3696166"/>
                <a:gd name="connsiteY1" fmla="*/ 1238084 h 4534708"/>
                <a:gd name="connsiteX2" fmla="*/ 2700784 w 3696166"/>
                <a:gd name="connsiteY2" fmla="*/ 1396546 h 4534708"/>
                <a:gd name="connsiteX3" fmla="*/ 2651335 w 3696166"/>
                <a:gd name="connsiteY3" fmla="*/ 1366505 h 4534708"/>
                <a:gd name="connsiteX4" fmla="*/ 2296106 w 3696166"/>
                <a:gd name="connsiteY4" fmla="*/ 1073415 h 4534708"/>
                <a:gd name="connsiteX5" fmla="*/ 2280268 w 3696166"/>
                <a:gd name="connsiteY5" fmla="*/ 1055988 h 4534708"/>
                <a:gd name="connsiteX6" fmla="*/ 2113148 w 3696166"/>
                <a:gd name="connsiteY6" fmla="*/ 865464 h 4534708"/>
                <a:gd name="connsiteX7" fmla="*/ 2244110 w 3696166"/>
                <a:gd name="connsiteY7" fmla="*/ 1016205 h 4534708"/>
                <a:gd name="connsiteX8" fmla="*/ 2141190 w 3696166"/>
                <a:gd name="connsiteY8" fmla="*/ 902964 h 4534708"/>
                <a:gd name="connsiteX9" fmla="*/ 2113148 w 3696166"/>
                <a:gd name="connsiteY9" fmla="*/ 865464 h 4534708"/>
                <a:gd name="connsiteX10" fmla="*/ 1967310 w 3696166"/>
                <a:gd name="connsiteY10" fmla="*/ 659412 h 4534708"/>
                <a:gd name="connsiteX11" fmla="*/ 2052838 w 3696166"/>
                <a:gd name="connsiteY11" fmla="*/ 784813 h 4534708"/>
                <a:gd name="connsiteX12" fmla="*/ 2003015 w 3696166"/>
                <a:gd name="connsiteY12" fmla="*/ 718186 h 4534708"/>
                <a:gd name="connsiteX13" fmla="*/ 1967310 w 3696166"/>
                <a:gd name="connsiteY13" fmla="*/ 659412 h 4534708"/>
                <a:gd name="connsiteX14" fmla="*/ 1844966 w 3696166"/>
                <a:gd name="connsiteY14" fmla="*/ 441771 h 4534708"/>
                <a:gd name="connsiteX15" fmla="*/ 1904965 w 3696166"/>
                <a:gd name="connsiteY15" fmla="*/ 556790 h 4534708"/>
                <a:gd name="connsiteX16" fmla="*/ 1882788 w 3696166"/>
                <a:gd name="connsiteY16" fmla="*/ 520286 h 4534708"/>
                <a:gd name="connsiteX17" fmla="*/ 1844966 w 3696166"/>
                <a:gd name="connsiteY17" fmla="*/ 441771 h 4534708"/>
                <a:gd name="connsiteX18" fmla="*/ 1301829 w 3696166"/>
                <a:gd name="connsiteY18" fmla="*/ 0 h 4534708"/>
                <a:gd name="connsiteX19" fmla="*/ 1352831 w 3696166"/>
                <a:gd name="connsiteY19" fmla="*/ 198356 h 4534708"/>
                <a:gd name="connsiteX20" fmla="*/ 2704951 w 3696166"/>
                <a:gd name="connsiteY20" fmla="*/ 1823081 h 4534708"/>
                <a:gd name="connsiteX21" fmla="*/ 2825826 w 3696166"/>
                <a:gd name="connsiteY21" fmla="*/ 1882228 h 4534708"/>
                <a:gd name="connsiteX22" fmla="*/ 2813253 w 3696166"/>
                <a:gd name="connsiteY22" fmla="*/ 2131226 h 4534708"/>
                <a:gd name="connsiteX23" fmla="*/ 3623044 w 3696166"/>
                <a:gd name="connsiteY23" fmla="*/ 4086235 h 4534708"/>
                <a:gd name="connsiteX24" fmla="*/ 3696166 w 3696166"/>
                <a:gd name="connsiteY24" fmla="*/ 4152693 h 4534708"/>
                <a:gd name="connsiteX25" fmla="*/ 3594975 w 3696166"/>
                <a:gd name="connsiteY25" fmla="*/ 4216704 h 4534708"/>
                <a:gd name="connsiteX26" fmla="*/ 2400240 w 3696166"/>
                <a:gd name="connsiteY26" fmla="*/ 4534708 h 4534708"/>
                <a:gd name="connsiteX27" fmla="*/ 0 w 3696166"/>
                <a:gd name="connsiteY27" fmla="*/ 2134469 h 4534708"/>
                <a:gd name="connsiteX28" fmla="*/ 1155628 w 3696166"/>
                <a:gd name="connsiteY28" fmla="*/ 81721 h 4534708"/>
                <a:gd name="connsiteX29" fmla="*/ 1301829 w 3696166"/>
                <a:gd name="connsiteY29" fmla="*/ 0 h 4534708"/>
                <a:gd name="connsiteX0" fmla="*/ 2280268 w 3696166"/>
                <a:gd name="connsiteY0" fmla="*/ 1055988 h 4534708"/>
                <a:gd name="connsiteX1" fmla="*/ 2480027 w 3696166"/>
                <a:gd name="connsiteY1" fmla="*/ 1238084 h 4534708"/>
                <a:gd name="connsiteX2" fmla="*/ 2700784 w 3696166"/>
                <a:gd name="connsiteY2" fmla="*/ 1396546 h 4534708"/>
                <a:gd name="connsiteX3" fmla="*/ 2296106 w 3696166"/>
                <a:gd name="connsiteY3" fmla="*/ 1073415 h 4534708"/>
                <a:gd name="connsiteX4" fmla="*/ 2280268 w 3696166"/>
                <a:gd name="connsiteY4" fmla="*/ 1055988 h 4534708"/>
                <a:gd name="connsiteX5" fmla="*/ 2113148 w 3696166"/>
                <a:gd name="connsiteY5" fmla="*/ 865464 h 4534708"/>
                <a:gd name="connsiteX6" fmla="*/ 2244110 w 3696166"/>
                <a:gd name="connsiteY6" fmla="*/ 1016205 h 4534708"/>
                <a:gd name="connsiteX7" fmla="*/ 2141190 w 3696166"/>
                <a:gd name="connsiteY7" fmla="*/ 902964 h 4534708"/>
                <a:gd name="connsiteX8" fmla="*/ 2113148 w 3696166"/>
                <a:gd name="connsiteY8" fmla="*/ 865464 h 4534708"/>
                <a:gd name="connsiteX9" fmla="*/ 1967310 w 3696166"/>
                <a:gd name="connsiteY9" fmla="*/ 659412 h 4534708"/>
                <a:gd name="connsiteX10" fmla="*/ 2052838 w 3696166"/>
                <a:gd name="connsiteY10" fmla="*/ 784813 h 4534708"/>
                <a:gd name="connsiteX11" fmla="*/ 2003015 w 3696166"/>
                <a:gd name="connsiteY11" fmla="*/ 718186 h 4534708"/>
                <a:gd name="connsiteX12" fmla="*/ 1967310 w 3696166"/>
                <a:gd name="connsiteY12" fmla="*/ 659412 h 4534708"/>
                <a:gd name="connsiteX13" fmla="*/ 1844966 w 3696166"/>
                <a:gd name="connsiteY13" fmla="*/ 441771 h 4534708"/>
                <a:gd name="connsiteX14" fmla="*/ 1904965 w 3696166"/>
                <a:gd name="connsiteY14" fmla="*/ 556790 h 4534708"/>
                <a:gd name="connsiteX15" fmla="*/ 1882788 w 3696166"/>
                <a:gd name="connsiteY15" fmla="*/ 520286 h 4534708"/>
                <a:gd name="connsiteX16" fmla="*/ 1844966 w 3696166"/>
                <a:gd name="connsiteY16" fmla="*/ 441771 h 4534708"/>
                <a:gd name="connsiteX17" fmla="*/ 1301829 w 3696166"/>
                <a:gd name="connsiteY17" fmla="*/ 0 h 4534708"/>
                <a:gd name="connsiteX18" fmla="*/ 1352831 w 3696166"/>
                <a:gd name="connsiteY18" fmla="*/ 198356 h 4534708"/>
                <a:gd name="connsiteX19" fmla="*/ 2704951 w 3696166"/>
                <a:gd name="connsiteY19" fmla="*/ 1823081 h 4534708"/>
                <a:gd name="connsiteX20" fmla="*/ 2825826 w 3696166"/>
                <a:gd name="connsiteY20" fmla="*/ 1882228 h 4534708"/>
                <a:gd name="connsiteX21" fmla="*/ 2813253 w 3696166"/>
                <a:gd name="connsiteY21" fmla="*/ 2131226 h 4534708"/>
                <a:gd name="connsiteX22" fmla="*/ 3623044 w 3696166"/>
                <a:gd name="connsiteY22" fmla="*/ 4086235 h 4534708"/>
                <a:gd name="connsiteX23" fmla="*/ 3696166 w 3696166"/>
                <a:gd name="connsiteY23" fmla="*/ 4152693 h 4534708"/>
                <a:gd name="connsiteX24" fmla="*/ 3594975 w 3696166"/>
                <a:gd name="connsiteY24" fmla="*/ 4216704 h 4534708"/>
                <a:gd name="connsiteX25" fmla="*/ 2400240 w 3696166"/>
                <a:gd name="connsiteY25" fmla="*/ 4534708 h 4534708"/>
                <a:gd name="connsiteX26" fmla="*/ 0 w 3696166"/>
                <a:gd name="connsiteY26" fmla="*/ 2134469 h 4534708"/>
                <a:gd name="connsiteX27" fmla="*/ 1155628 w 3696166"/>
                <a:gd name="connsiteY27" fmla="*/ 81721 h 4534708"/>
                <a:gd name="connsiteX28" fmla="*/ 1301829 w 3696166"/>
                <a:gd name="connsiteY28" fmla="*/ 0 h 4534708"/>
                <a:gd name="connsiteX0" fmla="*/ 2280268 w 3696166"/>
                <a:gd name="connsiteY0" fmla="*/ 1055988 h 4534708"/>
                <a:gd name="connsiteX1" fmla="*/ 2480027 w 3696166"/>
                <a:gd name="connsiteY1" fmla="*/ 1238084 h 4534708"/>
                <a:gd name="connsiteX2" fmla="*/ 2296106 w 3696166"/>
                <a:gd name="connsiteY2" fmla="*/ 1073415 h 4534708"/>
                <a:gd name="connsiteX3" fmla="*/ 2280268 w 3696166"/>
                <a:gd name="connsiteY3" fmla="*/ 1055988 h 4534708"/>
                <a:gd name="connsiteX4" fmla="*/ 2113148 w 3696166"/>
                <a:gd name="connsiteY4" fmla="*/ 865464 h 4534708"/>
                <a:gd name="connsiteX5" fmla="*/ 2244110 w 3696166"/>
                <a:gd name="connsiteY5" fmla="*/ 1016205 h 4534708"/>
                <a:gd name="connsiteX6" fmla="*/ 2141190 w 3696166"/>
                <a:gd name="connsiteY6" fmla="*/ 902964 h 4534708"/>
                <a:gd name="connsiteX7" fmla="*/ 2113148 w 3696166"/>
                <a:gd name="connsiteY7" fmla="*/ 865464 h 4534708"/>
                <a:gd name="connsiteX8" fmla="*/ 1967310 w 3696166"/>
                <a:gd name="connsiteY8" fmla="*/ 659412 h 4534708"/>
                <a:gd name="connsiteX9" fmla="*/ 2052838 w 3696166"/>
                <a:gd name="connsiteY9" fmla="*/ 784813 h 4534708"/>
                <a:gd name="connsiteX10" fmla="*/ 2003015 w 3696166"/>
                <a:gd name="connsiteY10" fmla="*/ 718186 h 4534708"/>
                <a:gd name="connsiteX11" fmla="*/ 1967310 w 3696166"/>
                <a:gd name="connsiteY11" fmla="*/ 659412 h 4534708"/>
                <a:gd name="connsiteX12" fmla="*/ 1844966 w 3696166"/>
                <a:gd name="connsiteY12" fmla="*/ 441771 h 4534708"/>
                <a:gd name="connsiteX13" fmla="*/ 1904965 w 3696166"/>
                <a:gd name="connsiteY13" fmla="*/ 556790 h 4534708"/>
                <a:gd name="connsiteX14" fmla="*/ 1882788 w 3696166"/>
                <a:gd name="connsiteY14" fmla="*/ 520286 h 4534708"/>
                <a:gd name="connsiteX15" fmla="*/ 1844966 w 3696166"/>
                <a:gd name="connsiteY15" fmla="*/ 441771 h 4534708"/>
                <a:gd name="connsiteX16" fmla="*/ 1301829 w 3696166"/>
                <a:gd name="connsiteY16" fmla="*/ 0 h 4534708"/>
                <a:gd name="connsiteX17" fmla="*/ 1352831 w 3696166"/>
                <a:gd name="connsiteY17" fmla="*/ 198356 h 4534708"/>
                <a:gd name="connsiteX18" fmla="*/ 2704951 w 3696166"/>
                <a:gd name="connsiteY18" fmla="*/ 1823081 h 4534708"/>
                <a:gd name="connsiteX19" fmla="*/ 2825826 w 3696166"/>
                <a:gd name="connsiteY19" fmla="*/ 1882228 h 4534708"/>
                <a:gd name="connsiteX20" fmla="*/ 2813253 w 3696166"/>
                <a:gd name="connsiteY20" fmla="*/ 2131226 h 4534708"/>
                <a:gd name="connsiteX21" fmla="*/ 3623044 w 3696166"/>
                <a:gd name="connsiteY21" fmla="*/ 4086235 h 4534708"/>
                <a:gd name="connsiteX22" fmla="*/ 3696166 w 3696166"/>
                <a:gd name="connsiteY22" fmla="*/ 4152693 h 4534708"/>
                <a:gd name="connsiteX23" fmla="*/ 3594975 w 3696166"/>
                <a:gd name="connsiteY23" fmla="*/ 4216704 h 4534708"/>
                <a:gd name="connsiteX24" fmla="*/ 2400240 w 3696166"/>
                <a:gd name="connsiteY24" fmla="*/ 4534708 h 4534708"/>
                <a:gd name="connsiteX25" fmla="*/ 0 w 3696166"/>
                <a:gd name="connsiteY25" fmla="*/ 2134469 h 4534708"/>
                <a:gd name="connsiteX26" fmla="*/ 1155628 w 3696166"/>
                <a:gd name="connsiteY26" fmla="*/ 81721 h 4534708"/>
                <a:gd name="connsiteX27" fmla="*/ 1301829 w 3696166"/>
                <a:gd name="connsiteY27" fmla="*/ 0 h 4534708"/>
                <a:gd name="connsiteX0" fmla="*/ 2280268 w 3696166"/>
                <a:gd name="connsiteY0" fmla="*/ 1055988 h 4534708"/>
                <a:gd name="connsiteX1" fmla="*/ 2296106 w 3696166"/>
                <a:gd name="connsiteY1" fmla="*/ 1073415 h 4534708"/>
                <a:gd name="connsiteX2" fmla="*/ 2280268 w 3696166"/>
                <a:gd name="connsiteY2" fmla="*/ 1055988 h 4534708"/>
                <a:gd name="connsiteX3" fmla="*/ 2113148 w 3696166"/>
                <a:gd name="connsiteY3" fmla="*/ 865464 h 4534708"/>
                <a:gd name="connsiteX4" fmla="*/ 2244110 w 3696166"/>
                <a:gd name="connsiteY4" fmla="*/ 1016205 h 4534708"/>
                <a:gd name="connsiteX5" fmla="*/ 2141190 w 3696166"/>
                <a:gd name="connsiteY5" fmla="*/ 902964 h 4534708"/>
                <a:gd name="connsiteX6" fmla="*/ 2113148 w 3696166"/>
                <a:gd name="connsiteY6" fmla="*/ 865464 h 4534708"/>
                <a:gd name="connsiteX7" fmla="*/ 1967310 w 3696166"/>
                <a:gd name="connsiteY7" fmla="*/ 659412 h 4534708"/>
                <a:gd name="connsiteX8" fmla="*/ 2052838 w 3696166"/>
                <a:gd name="connsiteY8" fmla="*/ 784813 h 4534708"/>
                <a:gd name="connsiteX9" fmla="*/ 2003015 w 3696166"/>
                <a:gd name="connsiteY9" fmla="*/ 718186 h 4534708"/>
                <a:gd name="connsiteX10" fmla="*/ 1967310 w 3696166"/>
                <a:gd name="connsiteY10" fmla="*/ 659412 h 4534708"/>
                <a:gd name="connsiteX11" fmla="*/ 1844966 w 3696166"/>
                <a:gd name="connsiteY11" fmla="*/ 441771 h 4534708"/>
                <a:gd name="connsiteX12" fmla="*/ 1904965 w 3696166"/>
                <a:gd name="connsiteY12" fmla="*/ 556790 h 4534708"/>
                <a:gd name="connsiteX13" fmla="*/ 1882788 w 3696166"/>
                <a:gd name="connsiteY13" fmla="*/ 520286 h 4534708"/>
                <a:gd name="connsiteX14" fmla="*/ 1844966 w 3696166"/>
                <a:gd name="connsiteY14" fmla="*/ 441771 h 4534708"/>
                <a:gd name="connsiteX15" fmla="*/ 1301829 w 3696166"/>
                <a:gd name="connsiteY15" fmla="*/ 0 h 4534708"/>
                <a:gd name="connsiteX16" fmla="*/ 1352831 w 3696166"/>
                <a:gd name="connsiteY16" fmla="*/ 198356 h 4534708"/>
                <a:gd name="connsiteX17" fmla="*/ 2704951 w 3696166"/>
                <a:gd name="connsiteY17" fmla="*/ 1823081 h 4534708"/>
                <a:gd name="connsiteX18" fmla="*/ 2825826 w 3696166"/>
                <a:gd name="connsiteY18" fmla="*/ 1882228 h 4534708"/>
                <a:gd name="connsiteX19" fmla="*/ 2813253 w 3696166"/>
                <a:gd name="connsiteY19" fmla="*/ 2131226 h 4534708"/>
                <a:gd name="connsiteX20" fmla="*/ 3623044 w 3696166"/>
                <a:gd name="connsiteY20" fmla="*/ 4086235 h 4534708"/>
                <a:gd name="connsiteX21" fmla="*/ 3696166 w 3696166"/>
                <a:gd name="connsiteY21" fmla="*/ 4152693 h 4534708"/>
                <a:gd name="connsiteX22" fmla="*/ 3594975 w 3696166"/>
                <a:gd name="connsiteY22" fmla="*/ 4216704 h 4534708"/>
                <a:gd name="connsiteX23" fmla="*/ 2400240 w 3696166"/>
                <a:gd name="connsiteY23" fmla="*/ 4534708 h 4534708"/>
                <a:gd name="connsiteX24" fmla="*/ 0 w 3696166"/>
                <a:gd name="connsiteY24" fmla="*/ 2134469 h 4534708"/>
                <a:gd name="connsiteX25" fmla="*/ 1155628 w 3696166"/>
                <a:gd name="connsiteY25" fmla="*/ 81721 h 4534708"/>
                <a:gd name="connsiteX26" fmla="*/ 1301829 w 3696166"/>
                <a:gd name="connsiteY26" fmla="*/ 0 h 4534708"/>
                <a:gd name="connsiteX0" fmla="*/ 2113148 w 3696166"/>
                <a:gd name="connsiteY0" fmla="*/ 865464 h 4534708"/>
                <a:gd name="connsiteX1" fmla="*/ 2244110 w 3696166"/>
                <a:gd name="connsiteY1" fmla="*/ 1016205 h 4534708"/>
                <a:gd name="connsiteX2" fmla="*/ 2141190 w 3696166"/>
                <a:gd name="connsiteY2" fmla="*/ 902964 h 4534708"/>
                <a:gd name="connsiteX3" fmla="*/ 2113148 w 3696166"/>
                <a:gd name="connsiteY3" fmla="*/ 865464 h 4534708"/>
                <a:gd name="connsiteX4" fmla="*/ 1967310 w 3696166"/>
                <a:gd name="connsiteY4" fmla="*/ 659412 h 4534708"/>
                <a:gd name="connsiteX5" fmla="*/ 2052838 w 3696166"/>
                <a:gd name="connsiteY5" fmla="*/ 784813 h 4534708"/>
                <a:gd name="connsiteX6" fmla="*/ 2003015 w 3696166"/>
                <a:gd name="connsiteY6" fmla="*/ 718186 h 4534708"/>
                <a:gd name="connsiteX7" fmla="*/ 1967310 w 3696166"/>
                <a:gd name="connsiteY7" fmla="*/ 659412 h 4534708"/>
                <a:gd name="connsiteX8" fmla="*/ 1844966 w 3696166"/>
                <a:gd name="connsiteY8" fmla="*/ 441771 h 4534708"/>
                <a:gd name="connsiteX9" fmla="*/ 1904965 w 3696166"/>
                <a:gd name="connsiteY9" fmla="*/ 556790 h 4534708"/>
                <a:gd name="connsiteX10" fmla="*/ 1882788 w 3696166"/>
                <a:gd name="connsiteY10" fmla="*/ 520286 h 4534708"/>
                <a:gd name="connsiteX11" fmla="*/ 1844966 w 3696166"/>
                <a:gd name="connsiteY11" fmla="*/ 441771 h 4534708"/>
                <a:gd name="connsiteX12" fmla="*/ 1301829 w 3696166"/>
                <a:gd name="connsiteY12" fmla="*/ 0 h 4534708"/>
                <a:gd name="connsiteX13" fmla="*/ 1352831 w 3696166"/>
                <a:gd name="connsiteY13" fmla="*/ 198356 h 4534708"/>
                <a:gd name="connsiteX14" fmla="*/ 2704951 w 3696166"/>
                <a:gd name="connsiteY14" fmla="*/ 1823081 h 4534708"/>
                <a:gd name="connsiteX15" fmla="*/ 2825826 w 3696166"/>
                <a:gd name="connsiteY15" fmla="*/ 1882228 h 4534708"/>
                <a:gd name="connsiteX16" fmla="*/ 2813253 w 3696166"/>
                <a:gd name="connsiteY16" fmla="*/ 2131226 h 4534708"/>
                <a:gd name="connsiteX17" fmla="*/ 3623044 w 3696166"/>
                <a:gd name="connsiteY17" fmla="*/ 4086235 h 4534708"/>
                <a:gd name="connsiteX18" fmla="*/ 3696166 w 3696166"/>
                <a:gd name="connsiteY18" fmla="*/ 4152693 h 4534708"/>
                <a:gd name="connsiteX19" fmla="*/ 3594975 w 3696166"/>
                <a:gd name="connsiteY19" fmla="*/ 4216704 h 4534708"/>
                <a:gd name="connsiteX20" fmla="*/ 2400240 w 3696166"/>
                <a:gd name="connsiteY20" fmla="*/ 4534708 h 4534708"/>
                <a:gd name="connsiteX21" fmla="*/ 0 w 3696166"/>
                <a:gd name="connsiteY21" fmla="*/ 2134469 h 4534708"/>
                <a:gd name="connsiteX22" fmla="*/ 1155628 w 3696166"/>
                <a:gd name="connsiteY22" fmla="*/ 81721 h 4534708"/>
                <a:gd name="connsiteX23" fmla="*/ 1301829 w 3696166"/>
                <a:gd name="connsiteY23" fmla="*/ 0 h 4534708"/>
                <a:gd name="connsiteX0" fmla="*/ 2113148 w 3696166"/>
                <a:gd name="connsiteY0" fmla="*/ 865464 h 4534708"/>
                <a:gd name="connsiteX1" fmla="*/ 2141190 w 3696166"/>
                <a:gd name="connsiteY1" fmla="*/ 902964 h 4534708"/>
                <a:gd name="connsiteX2" fmla="*/ 2113148 w 3696166"/>
                <a:gd name="connsiteY2" fmla="*/ 865464 h 4534708"/>
                <a:gd name="connsiteX3" fmla="*/ 1967310 w 3696166"/>
                <a:gd name="connsiteY3" fmla="*/ 659412 h 4534708"/>
                <a:gd name="connsiteX4" fmla="*/ 2052838 w 3696166"/>
                <a:gd name="connsiteY4" fmla="*/ 784813 h 4534708"/>
                <a:gd name="connsiteX5" fmla="*/ 2003015 w 3696166"/>
                <a:gd name="connsiteY5" fmla="*/ 718186 h 4534708"/>
                <a:gd name="connsiteX6" fmla="*/ 1967310 w 3696166"/>
                <a:gd name="connsiteY6" fmla="*/ 659412 h 4534708"/>
                <a:gd name="connsiteX7" fmla="*/ 1844966 w 3696166"/>
                <a:gd name="connsiteY7" fmla="*/ 441771 h 4534708"/>
                <a:gd name="connsiteX8" fmla="*/ 1904965 w 3696166"/>
                <a:gd name="connsiteY8" fmla="*/ 556790 h 4534708"/>
                <a:gd name="connsiteX9" fmla="*/ 1882788 w 3696166"/>
                <a:gd name="connsiteY9" fmla="*/ 520286 h 4534708"/>
                <a:gd name="connsiteX10" fmla="*/ 1844966 w 3696166"/>
                <a:gd name="connsiteY10" fmla="*/ 441771 h 4534708"/>
                <a:gd name="connsiteX11" fmla="*/ 1301829 w 3696166"/>
                <a:gd name="connsiteY11" fmla="*/ 0 h 4534708"/>
                <a:gd name="connsiteX12" fmla="*/ 1352831 w 3696166"/>
                <a:gd name="connsiteY12" fmla="*/ 198356 h 4534708"/>
                <a:gd name="connsiteX13" fmla="*/ 2704951 w 3696166"/>
                <a:gd name="connsiteY13" fmla="*/ 1823081 h 4534708"/>
                <a:gd name="connsiteX14" fmla="*/ 2825826 w 3696166"/>
                <a:gd name="connsiteY14" fmla="*/ 1882228 h 4534708"/>
                <a:gd name="connsiteX15" fmla="*/ 2813253 w 3696166"/>
                <a:gd name="connsiteY15" fmla="*/ 2131226 h 4534708"/>
                <a:gd name="connsiteX16" fmla="*/ 3623044 w 3696166"/>
                <a:gd name="connsiteY16" fmla="*/ 4086235 h 4534708"/>
                <a:gd name="connsiteX17" fmla="*/ 3696166 w 3696166"/>
                <a:gd name="connsiteY17" fmla="*/ 4152693 h 4534708"/>
                <a:gd name="connsiteX18" fmla="*/ 3594975 w 3696166"/>
                <a:gd name="connsiteY18" fmla="*/ 4216704 h 4534708"/>
                <a:gd name="connsiteX19" fmla="*/ 2400240 w 3696166"/>
                <a:gd name="connsiteY19" fmla="*/ 4534708 h 4534708"/>
                <a:gd name="connsiteX20" fmla="*/ 0 w 3696166"/>
                <a:gd name="connsiteY20" fmla="*/ 2134469 h 4534708"/>
                <a:gd name="connsiteX21" fmla="*/ 1155628 w 3696166"/>
                <a:gd name="connsiteY21" fmla="*/ 81721 h 4534708"/>
                <a:gd name="connsiteX22" fmla="*/ 1301829 w 3696166"/>
                <a:gd name="connsiteY22" fmla="*/ 0 h 4534708"/>
                <a:gd name="connsiteX0" fmla="*/ 1967310 w 3696166"/>
                <a:gd name="connsiteY0" fmla="*/ 659412 h 4534708"/>
                <a:gd name="connsiteX1" fmla="*/ 2052838 w 3696166"/>
                <a:gd name="connsiteY1" fmla="*/ 784813 h 4534708"/>
                <a:gd name="connsiteX2" fmla="*/ 2003015 w 3696166"/>
                <a:gd name="connsiteY2" fmla="*/ 718186 h 4534708"/>
                <a:gd name="connsiteX3" fmla="*/ 1967310 w 3696166"/>
                <a:gd name="connsiteY3" fmla="*/ 659412 h 4534708"/>
                <a:gd name="connsiteX4" fmla="*/ 1844966 w 3696166"/>
                <a:gd name="connsiteY4" fmla="*/ 441771 h 4534708"/>
                <a:gd name="connsiteX5" fmla="*/ 1904965 w 3696166"/>
                <a:gd name="connsiteY5" fmla="*/ 556790 h 4534708"/>
                <a:gd name="connsiteX6" fmla="*/ 1882788 w 3696166"/>
                <a:gd name="connsiteY6" fmla="*/ 520286 h 4534708"/>
                <a:gd name="connsiteX7" fmla="*/ 1844966 w 3696166"/>
                <a:gd name="connsiteY7" fmla="*/ 441771 h 4534708"/>
                <a:gd name="connsiteX8" fmla="*/ 1301829 w 3696166"/>
                <a:gd name="connsiteY8" fmla="*/ 0 h 4534708"/>
                <a:gd name="connsiteX9" fmla="*/ 1352831 w 3696166"/>
                <a:gd name="connsiteY9" fmla="*/ 198356 h 4534708"/>
                <a:gd name="connsiteX10" fmla="*/ 2704951 w 3696166"/>
                <a:gd name="connsiteY10" fmla="*/ 1823081 h 4534708"/>
                <a:gd name="connsiteX11" fmla="*/ 2825826 w 3696166"/>
                <a:gd name="connsiteY11" fmla="*/ 1882228 h 4534708"/>
                <a:gd name="connsiteX12" fmla="*/ 2813253 w 3696166"/>
                <a:gd name="connsiteY12" fmla="*/ 2131226 h 4534708"/>
                <a:gd name="connsiteX13" fmla="*/ 3623044 w 3696166"/>
                <a:gd name="connsiteY13" fmla="*/ 4086235 h 4534708"/>
                <a:gd name="connsiteX14" fmla="*/ 3696166 w 3696166"/>
                <a:gd name="connsiteY14" fmla="*/ 4152693 h 4534708"/>
                <a:gd name="connsiteX15" fmla="*/ 3594975 w 3696166"/>
                <a:gd name="connsiteY15" fmla="*/ 4216704 h 4534708"/>
                <a:gd name="connsiteX16" fmla="*/ 2400240 w 3696166"/>
                <a:gd name="connsiteY16" fmla="*/ 4534708 h 4534708"/>
                <a:gd name="connsiteX17" fmla="*/ 0 w 3696166"/>
                <a:gd name="connsiteY17" fmla="*/ 2134469 h 4534708"/>
                <a:gd name="connsiteX18" fmla="*/ 1155628 w 3696166"/>
                <a:gd name="connsiteY18" fmla="*/ 81721 h 4534708"/>
                <a:gd name="connsiteX19" fmla="*/ 1301829 w 3696166"/>
                <a:gd name="connsiteY19" fmla="*/ 0 h 4534708"/>
                <a:gd name="connsiteX0" fmla="*/ 1967310 w 3696166"/>
                <a:gd name="connsiteY0" fmla="*/ 659412 h 4534708"/>
                <a:gd name="connsiteX1" fmla="*/ 2003015 w 3696166"/>
                <a:gd name="connsiteY1" fmla="*/ 718186 h 4534708"/>
                <a:gd name="connsiteX2" fmla="*/ 1967310 w 3696166"/>
                <a:gd name="connsiteY2" fmla="*/ 659412 h 4534708"/>
                <a:gd name="connsiteX3" fmla="*/ 1844966 w 3696166"/>
                <a:gd name="connsiteY3" fmla="*/ 441771 h 4534708"/>
                <a:gd name="connsiteX4" fmla="*/ 1904965 w 3696166"/>
                <a:gd name="connsiteY4" fmla="*/ 556790 h 4534708"/>
                <a:gd name="connsiteX5" fmla="*/ 1882788 w 3696166"/>
                <a:gd name="connsiteY5" fmla="*/ 520286 h 4534708"/>
                <a:gd name="connsiteX6" fmla="*/ 1844966 w 3696166"/>
                <a:gd name="connsiteY6" fmla="*/ 441771 h 4534708"/>
                <a:gd name="connsiteX7" fmla="*/ 1301829 w 3696166"/>
                <a:gd name="connsiteY7" fmla="*/ 0 h 4534708"/>
                <a:gd name="connsiteX8" fmla="*/ 1352831 w 3696166"/>
                <a:gd name="connsiteY8" fmla="*/ 198356 h 4534708"/>
                <a:gd name="connsiteX9" fmla="*/ 2704951 w 3696166"/>
                <a:gd name="connsiteY9" fmla="*/ 1823081 h 4534708"/>
                <a:gd name="connsiteX10" fmla="*/ 2825826 w 3696166"/>
                <a:gd name="connsiteY10" fmla="*/ 1882228 h 4534708"/>
                <a:gd name="connsiteX11" fmla="*/ 2813253 w 3696166"/>
                <a:gd name="connsiteY11" fmla="*/ 2131226 h 4534708"/>
                <a:gd name="connsiteX12" fmla="*/ 3623044 w 3696166"/>
                <a:gd name="connsiteY12" fmla="*/ 4086235 h 4534708"/>
                <a:gd name="connsiteX13" fmla="*/ 3696166 w 3696166"/>
                <a:gd name="connsiteY13" fmla="*/ 4152693 h 4534708"/>
                <a:gd name="connsiteX14" fmla="*/ 3594975 w 3696166"/>
                <a:gd name="connsiteY14" fmla="*/ 4216704 h 4534708"/>
                <a:gd name="connsiteX15" fmla="*/ 2400240 w 3696166"/>
                <a:gd name="connsiteY15" fmla="*/ 4534708 h 4534708"/>
                <a:gd name="connsiteX16" fmla="*/ 0 w 3696166"/>
                <a:gd name="connsiteY16" fmla="*/ 2134469 h 4534708"/>
                <a:gd name="connsiteX17" fmla="*/ 1155628 w 3696166"/>
                <a:gd name="connsiteY17" fmla="*/ 81721 h 4534708"/>
                <a:gd name="connsiteX18" fmla="*/ 1301829 w 3696166"/>
                <a:gd name="connsiteY18" fmla="*/ 0 h 4534708"/>
                <a:gd name="connsiteX0" fmla="*/ 1844966 w 3696166"/>
                <a:gd name="connsiteY0" fmla="*/ 441771 h 4534708"/>
                <a:gd name="connsiteX1" fmla="*/ 1904965 w 3696166"/>
                <a:gd name="connsiteY1" fmla="*/ 556790 h 4534708"/>
                <a:gd name="connsiteX2" fmla="*/ 1882788 w 3696166"/>
                <a:gd name="connsiteY2" fmla="*/ 520286 h 4534708"/>
                <a:gd name="connsiteX3" fmla="*/ 1844966 w 3696166"/>
                <a:gd name="connsiteY3" fmla="*/ 441771 h 4534708"/>
                <a:gd name="connsiteX4" fmla="*/ 1301829 w 3696166"/>
                <a:gd name="connsiteY4" fmla="*/ 0 h 4534708"/>
                <a:gd name="connsiteX5" fmla="*/ 1352831 w 3696166"/>
                <a:gd name="connsiteY5" fmla="*/ 198356 h 4534708"/>
                <a:gd name="connsiteX6" fmla="*/ 2704951 w 3696166"/>
                <a:gd name="connsiteY6" fmla="*/ 1823081 h 4534708"/>
                <a:gd name="connsiteX7" fmla="*/ 2825826 w 3696166"/>
                <a:gd name="connsiteY7" fmla="*/ 1882228 h 4534708"/>
                <a:gd name="connsiteX8" fmla="*/ 2813253 w 3696166"/>
                <a:gd name="connsiteY8" fmla="*/ 2131226 h 4534708"/>
                <a:gd name="connsiteX9" fmla="*/ 3623044 w 3696166"/>
                <a:gd name="connsiteY9" fmla="*/ 4086235 h 4534708"/>
                <a:gd name="connsiteX10" fmla="*/ 3696166 w 3696166"/>
                <a:gd name="connsiteY10" fmla="*/ 4152693 h 4534708"/>
                <a:gd name="connsiteX11" fmla="*/ 3594975 w 3696166"/>
                <a:gd name="connsiteY11" fmla="*/ 4216704 h 4534708"/>
                <a:gd name="connsiteX12" fmla="*/ 2400240 w 3696166"/>
                <a:gd name="connsiteY12" fmla="*/ 4534708 h 4534708"/>
                <a:gd name="connsiteX13" fmla="*/ 0 w 3696166"/>
                <a:gd name="connsiteY13" fmla="*/ 2134469 h 4534708"/>
                <a:gd name="connsiteX14" fmla="*/ 1155628 w 3696166"/>
                <a:gd name="connsiteY14" fmla="*/ 81721 h 4534708"/>
                <a:gd name="connsiteX15" fmla="*/ 1301829 w 3696166"/>
                <a:gd name="connsiteY15" fmla="*/ 0 h 4534708"/>
                <a:gd name="connsiteX0" fmla="*/ 1844966 w 3696166"/>
                <a:gd name="connsiteY0" fmla="*/ 441771 h 4534708"/>
                <a:gd name="connsiteX1" fmla="*/ 1904965 w 3696166"/>
                <a:gd name="connsiteY1" fmla="*/ 556790 h 4534708"/>
                <a:gd name="connsiteX2" fmla="*/ 1844966 w 3696166"/>
                <a:gd name="connsiteY2" fmla="*/ 441771 h 4534708"/>
                <a:gd name="connsiteX3" fmla="*/ 1301829 w 3696166"/>
                <a:gd name="connsiteY3" fmla="*/ 0 h 4534708"/>
                <a:gd name="connsiteX4" fmla="*/ 1352831 w 3696166"/>
                <a:gd name="connsiteY4" fmla="*/ 198356 h 4534708"/>
                <a:gd name="connsiteX5" fmla="*/ 2704951 w 3696166"/>
                <a:gd name="connsiteY5" fmla="*/ 1823081 h 4534708"/>
                <a:gd name="connsiteX6" fmla="*/ 2825826 w 3696166"/>
                <a:gd name="connsiteY6" fmla="*/ 1882228 h 4534708"/>
                <a:gd name="connsiteX7" fmla="*/ 2813253 w 3696166"/>
                <a:gd name="connsiteY7" fmla="*/ 2131226 h 4534708"/>
                <a:gd name="connsiteX8" fmla="*/ 3623044 w 3696166"/>
                <a:gd name="connsiteY8" fmla="*/ 4086235 h 4534708"/>
                <a:gd name="connsiteX9" fmla="*/ 3696166 w 3696166"/>
                <a:gd name="connsiteY9" fmla="*/ 4152693 h 4534708"/>
                <a:gd name="connsiteX10" fmla="*/ 3594975 w 3696166"/>
                <a:gd name="connsiteY10" fmla="*/ 4216704 h 4534708"/>
                <a:gd name="connsiteX11" fmla="*/ 2400240 w 3696166"/>
                <a:gd name="connsiteY11" fmla="*/ 4534708 h 4534708"/>
                <a:gd name="connsiteX12" fmla="*/ 0 w 3696166"/>
                <a:gd name="connsiteY12" fmla="*/ 2134469 h 4534708"/>
                <a:gd name="connsiteX13" fmla="*/ 1155628 w 3696166"/>
                <a:gd name="connsiteY13" fmla="*/ 81721 h 4534708"/>
                <a:gd name="connsiteX14" fmla="*/ 1301829 w 3696166"/>
                <a:gd name="connsiteY14" fmla="*/ 0 h 4534708"/>
                <a:gd name="connsiteX0" fmla="*/ 1301829 w 3696166"/>
                <a:gd name="connsiteY0" fmla="*/ 0 h 4534708"/>
                <a:gd name="connsiteX1" fmla="*/ 1352831 w 3696166"/>
                <a:gd name="connsiteY1" fmla="*/ 198356 h 4534708"/>
                <a:gd name="connsiteX2" fmla="*/ 2704951 w 3696166"/>
                <a:gd name="connsiteY2" fmla="*/ 1823081 h 4534708"/>
                <a:gd name="connsiteX3" fmla="*/ 2825826 w 3696166"/>
                <a:gd name="connsiteY3" fmla="*/ 1882228 h 4534708"/>
                <a:gd name="connsiteX4" fmla="*/ 2813253 w 3696166"/>
                <a:gd name="connsiteY4" fmla="*/ 2131226 h 4534708"/>
                <a:gd name="connsiteX5" fmla="*/ 3623044 w 3696166"/>
                <a:gd name="connsiteY5" fmla="*/ 4086235 h 4534708"/>
                <a:gd name="connsiteX6" fmla="*/ 3696166 w 3696166"/>
                <a:gd name="connsiteY6" fmla="*/ 4152693 h 4534708"/>
                <a:gd name="connsiteX7" fmla="*/ 3594975 w 3696166"/>
                <a:gd name="connsiteY7" fmla="*/ 4216704 h 4534708"/>
                <a:gd name="connsiteX8" fmla="*/ 2400240 w 3696166"/>
                <a:gd name="connsiteY8" fmla="*/ 4534708 h 4534708"/>
                <a:gd name="connsiteX9" fmla="*/ 0 w 3696166"/>
                <a:gd name="connsiteY9" fmla="*/ 2134469 h 4534708"/>
                <a:gd name="connsiteX10" fmla="*/ 1155628 w 3696166"/>
                <a:gd name="connsiteY10" fmla="*/ 81721 h 4534708"/>
                <a:gd name="connsiteX11" fmla="*/ 1301829 w 3696166"/>
                <a:gd name="connsiteY11" fmla="*/ 0 h 4534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6166" h="4534708">
                  <a:moveTo>
                    <a:pt x="1301829" y="0"/>
                  </a:moveTo>
                  <a:lnTo>
                    <a:pt x="1352831" y="198356"/>
                  </a:lnTo>
                  <a:cubicBezTo>
                    <a:pt x="1571615" y="901771"/>
                    <a:pt x="2063735" y="1484758"/>
                    <a:pt x="2704951" y="1823081"/>
                  </a:cubicBezTo>
                  <a:lnTo>
                    <a:pt x="2825826" y="1882228"/>
                  </a:lnTo>
                  <a:lnTo>
                    <a:pt x="2813253" y="2131226"/>
                  </a:lnTo>
                  <a:cubicBezTo>
                    <a:pt x="2813253" y="2894705"/>
                    <a:pt x="3122714" y="3585905"/>
                    <a:pt x="3623044" y="4086235"/>
                  </a:cubicBezTo>
                  <a:lnTo>
                    <a:pt x="3696166" y="4152693"/>
                  </a:lnTo>
                  <a:lnTo>
                    <a:pt x="3594975" y="4216704"/>
                  </a:lnTo>
                  <a:cubicBezTo>
                    <a:pt x="3243151" y="4419008"/>
                    <a:pt x="2835207" y="4534708"/>
                    <a:pt x="2400240" y="4534708"/>
                  </a:cubicBezTo>
                  <a:cubicBezTo>
                    <a:pt x="1074624" y="4534708"/>
                    <a:pt x="0" y="3460085"/>
                    <a:pt x="0" y="2134469"/>
                  </a:cubicBezTo>
                  <a:cubicBezTo>
                    <a:pt x="0" y="1264535"/>
                    <a:pt x="462802" y="502692"/>
                    <a:pt x="1155628" y="81721"/>
                  </a:cubicBezTo>
                  <a:lnTo>
                    <a:pt x="1301829" y="0"/>
                  </a:lnTo>
                  <a:close/>
                </a:path>
              </a:pathLst>
            </a:custGeom>
            <a:solidFill>
              <a:srgbClr val="83051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grpSp>
      <p:sp>
        <p:nvSpPr>
          <p:cNvPr id="5" name="Plassholder for lysbildenummer 4">
            <a:extLst>
              <a:ext uri="{FF2B5EF4-FFF2-40B4-BE49-F238E27FC236}">
                <a16:creationId xmlns:a16="http://schemas.microsoft.com/office/drawing/2014/main" id="{19DCF54C-F730-226B-CE8A-98441A8614B6}"/>
              </a:ext>
            </a:extLst>
          </p:cNvPr>
          <p:cNvSpPr>
            <a:spLocks noGrp="1"/>
          </p:cNvSpPr>
          <p:nvPr>
            <p:ph type="sldNum" sz="quarter" idx="17"/>
          </p:nvPr>
        </p:nvSpPr>
        <p:spPr/>
        <p:txBody>
          <a:bodyPr/>
          <a:lstStyle/>
          <a:p>
            <a:fld id="{24C8C45C-947F-4981-8B3F-4F32E973C901}" type="slidenum">
              <a:rPr lang="nb-NO" smtClean="0"/>
              <a:pPr/>
              <a:t>5</a:t>
            </a:fld>
            <a:endParaRPr lang="nb-NO"/>
          </a:p>
        </p:txBody>
      </p:sp>
      <p:sp>
        <p:nvSpPr>
          <p:cNvPr id="21" name="TekstSylinder 26">
            <a:extLst>
              <a:ext uri="{FF2B5EF4-FFF2-40B4-BE49-F238E27FC236}">
                <a16:creationId xmlns:a16="http://schemas.microsoft.com/office/drawing/2014/main" id="{9DD4A4F8-64D0-1E4C-5656-43E46CDC8A9A}"/>
              </a:ext>
            </a:extLst>
          </p:cNvPr>
          <p:cNvSpPr txBox="1">
            <a:spLocks noChangeAspect="1"/>
          </p:cNvSpPr>
          <p:nvPr/>
        </p:nvSpPr>
        <p:spPr>
          <a:xfrm>
            <a:off x="5651980" y="2245882"/>
            <a:ext cx="768064" cy="352207"/>
          </a:xfrm>
          <a:prstGeom prst="rect">
            <a:avLst/>
          </a:prstGeom>
          <a:noFill/>
        </p:spPr>
        <p:txBody>
          <a:bodyPr spcFirstLastPara="1" wrap="none" lIns="0" tIns="0" rIns="0" bIns="0" numCol="1" rtlCol="0" anchor="b">
            <a:prstTxWarp prst="textArchUp">
              <a:avLst>
                <a:gd name="adj" fmla="val 10363910"/>
              </a:avLst>
            </a:prstTxWarp>
            <a:spAutoFit/>
          </a:bodyPr>
          <a:lstStyle/>
          <a:p>
            <a:pPr algn="ctr" fontAlgn="base">
              <a:lnSpc>
                <a:spcPts val="1300"/>
              </a:lnSpc>
              <a:spcAft>
                <a:spcPts val="600"/>
              </a:spcAft>
              <a:buNone/>
            </a:pPr>
            <a:r>
              <a:rPr lang="sv-SE" sz="1600"/>
              <a:t>Barriärer</a:t>
            </a:r>
            <a:endParaRPr lang="nb-NO" sz="9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2" name="Frihåndsform: figur 21">
            <a:extLst>
              <a:ext uri="{FF2B5EF4-FFF2-40B4-BE49-F238E27FC236}">
                <a16:creationId xmlns:a16="http://schemas.microsoft.com/office/drawing/2014/main" id="{EB4DD86B-E182-3D81-CB9F-3A9E5EBD229C}"/>
              </a:ext>
            </a:extLst>
          </p:cNvPr>
          <p:cNvSpPr>
            <a:spLocks noChangeAspect="1"/>
          </p:cNvSpPr>
          <p:nvPr/>
        </p:nvSpPr>
        <p:spPr bwMode="white">
          <a:xfrm>
            <a:off x="4468061" y="2321749"/>
            <a:ext cx="3135902" cy="3037197"/>
          </a:xfrm>
          <a:custGeom>
            <a:avLst/>
            <a:gdLst>
              <a:gd name="connsiteX0" fmla="*/ 4350971 w 8700584"/>
              <a:gd name="connsiteY0" fmla="*/ 0 h 8287769"/>
              <a:gd name="connsiteX1" fmla="*/ 7116156 w 8700584"/>
              <a:gd name="connsiteY1" fmla="*/ 2765185 h 8287769"/>
              <a:gd name="connsiteX2" fmla="*/ 7103348 w 8700584"/>
              <a:gd name="connsiteY2" fmla="*/ 3018834 h 8287769"/>
              <a:gd name="connsiteX3" fmla="*/ 7253451 w 8700584"/>
              <a:gd name="connsiteY3" fmla="*/ 3091142 h 8287769"/>
              <a:gd name="connsiteX4" fmla="*/ 8700584 w 8700584"/>
              <a:gd name="connsiteY4" fmla="*/ 5522584 h 8287769"/>
              <a:gd name="connsiteX5" fmla="*/ 5935399 w 8700584"/>
              <a:gd name="connsiteY5" fmla="*/ 8287769 h 8287769"/>
              <a:gd name="connsiteX6" fmla="*/ 4389358 w 8700584"/>
              <a:gd name="connsiteY6" fmla="*/ 7815519 h 8287769"/>
              <a:gd name="connsiteX7" fmla="*/ 4350109 w 8700584"/>
              <a:gd name="connsiteY7" fmla="*/ 7786170 h 8287769"/>
              <a:gd name="connsiteX8" fmla="*/ 4311227 w 8700584"/>
              <a:gd name="connsiteY8" fmla="*/ 7815245 h 8287769"/>
              <a:gd name="connsiteX9" fmla="*/ 2765185 w 8700584"/>
              <a:gd name="connsiteY9" fmla="*/ 8287495 h 8287769"/>
              <a:gd name="connsiteX10" fmla="*/ 0 w 8700584"/>
              <a:gd name="connsiteY10" fmla="*/ 5522310 h 8287769"/>
              <a:gd name="connsiteX11" fmla="*/ 1447133 w 8700584"/>
              <a:gd name="connsiteY11" fmla="*/ 3090868 h 8287769"/>
              <a:gd name="connsiteX12" fmla="*/ 1598548 w 8700584"/>
              <a:gd name="connsiteY12" fmla="*/ 3017928 h 8287769"/>
              <a:gd name="connsiteX13" fmla="*/ 1585786 w 8700584"/>
              <a:gd name="connsiteY13" fmla="*/ 2765185 h 8287769"/>
              <a:gd name="connsiteX14" fmla="*/ 4350971 w 8700584"/>
              <a:gd name="connsiteY14" fmla="*/ 0 h 828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0584" h="8287769">
                <a:moveTo>
                  <a:pt x="4350971" y="0"/>
                </a:moveTo>
                <a:cubicBezTo>
                  <a:pt x="5878141" y="0"/>
                  <a:pt x="7116156" y="1238015"/>
                  <a:pt x="7116156" y="2765185"/>
                </a:cubicBezTo>
                <a:lnTo>
                  <a:pt x="7103348" y="3018834"/>
                </a:lnTo>
                <a:lnTo>
                  <a:pt x="7253451" y="3091142"/>
                </a:lnTo>
                <a:cubicBezTo>
                  <a:pt x="8115429" y="3559396"/>
                  <a:pt x="8700584" y="4472655"/>
                  <a:pt x="8700584" y="5522584"/>
                </a:cubicBezTo>
                <a:cubicBezTo>
                  <a:pt x="8700584" y="7049754"/>
                  <a:pt x="7462569" y="8287769"/>
                  <a:pt x="5935399" y="8287769"/>
                </a:cubicBezTo>
                <a:cubicBezTo>
                  <a:pt x="5362711" y="8287769"/>
                  <a:pt x="4830684" y="8113673"/>
                  <a:pt x="4389358" y="7815519"/>
                </a:cubicBezTo>
                <a:lnTo>
                  <a:pt x="4350109" y="7786170"/>
                </a:lnTo>
                <a:lnTo>
                  <a:pt x="4311227" y="7815245"/>
                </a:lnTo>
                <a:cubicBezTo>
                  <a:pt x="3869900" y="8113399"/>
                  <a:pt x="3337874" y="8287495"/>
                  <a:pt x="2765185" y="8287495"/>
                </a:cubicBezTo>
                <a:cubicBezTo>
                  <a:pt x="1238015" y="8287495"/>
                  <a:pt x="0" y="7049480"/>
                  <a:pt x="0" y="5522310"/>
                </a:cubicBezTo>
                <a:cubicBezTo>
                  <a:pt x="0" y="4472381"/>
                  <a:pt x="585156" y="3559122"/>
                  <a:pt x="1447133" y="3090868"/>
                </a:cubicBezTo>
                <a:lnTo>
                  <a:pt x="1598548" y="3017928"/>
                </a:lnTo>
                <a:lnTo>
                  <a:pt x="1585786" y="2765185"/>
                </a:lnTo>
                <a:cubicBezTo>
                  <a:pt x="1585786" y="1238015"/>
                  <a:pt x="2823801" y="0"/>
                  <a:pt x="4350971" y="0"/>
                </a:cubicBezTo>
                <a:close/>
              </a:path>
            </a:pathLst>
          </a:custGeom>
          <a:noFill/>
          <a:ln>
            <a:solidFill>
              <a:schemeClr val="accent3">
                <a:lumMod val="25000"/>
                <a:alpha val="20000"/>
              </a:schemeClr>
            </a:solidFill>
          </a:ln>
          <a:effectLst>
            <a:glow rad="635000">
              <a:srgbClr val="E8AEA3">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3" name="Frihåndsform: figur 22">
            <a:extLst>
              <a:ext uri="{FF2B5EF4-FFF2-40B4-BE49-F238E27FC236}">
                <a16:creationId xmlns:a16="http://schemas.microsoft.com/office/drawing/2014/main" id="{B448FB53-2E95-5A62-B12C-AD15CF52B189}"/>
              </a:ext>
            </a:extLst>
          </p:cNvPr>
          <p:cNvSpPr>
            <a:spLocks noChangeAspect="1"/>
          </p:cNvSpPr>
          <p:nvPr/>
        </p:nvSpPr>
        <p:spPr>
          <a:xfrm>
            <a:off x="5726828" y="4254418"/>
            <a:ext cx="611140" cy="720000"/>
          </a:xfrm>
          <a:custGeom>
            <a:avLst/>
            <a:gdLst>
              <a:gd name="connsiteX0" fmla="*/ 1613882 w 1620820"/>
              <a:gd name="connsiteY0" fmla="*/ 0 h 1910066"/>
              <a:gd name="connsiteX1" fmla="*/ 1620820 w 1620820"/>
              <a:gd name="connsiteY1" fmla="*/ 137392 h 1910066"/>
              <a:gd name="connsiteX2" fmla="*/ 1608532 w 1620820"/>
              <a:gd name="connsiteY2" fmla="*/ 380731 h 1910066"/>
              <a:gd name="connsiteX3" fmla="*/ 1575728 w 1620820"/>
              <a:gd name="connsiteY3" fmla="*/ 595678 h 1910066"/>
              <a:gd name="connsiteX4" fmla="*/ 921480 w 1620820"/>
              <a:gd name="connsiteY4" fmla="*/ 1809172 h 1910066"/>
              <a:gd name="connsiteX5" fmla="*/ 810468 w 1620820"/>
              <a:gd name="connsiteY5" fmla="*/ 1910066 h 1910066"/>
              <a:gd name="connsiteX6" fmla="*/ 698306 w 1620820"/>
              <a:gd name="connsiteY6" fmla="*/ 1808127 h 1910066"/>
              <a:gd name="connsiteX7" fmla="*/ 103202 w 1620820"/>
              <a:gd name="connsiteY7" fmla="*/ 824660 h 1910066"/>
              <a:gd name="connsiteX8" fmla="*/ 47168 w 1620820"/>
              <a:gd name="connsiteY8" fmla="*/ 606739 h 1910066"/>
              <a:gd name="connsiteX9" fmla="*/ 12392 w 1620820"/>
              <a:gd name="connsiteY9" fmla="*/ 378872 h 1910066"/>
              <a:gd name="connsiteX10" fmla="*/ 0 w 1620820"/>
              <a:gd name="connsiteY10" fmla="*/ 133461 h 1910066"/>
              <a:gd name="connsiteX11" fmla="*/ 6688 w 1620820"/>
              <a:gd name="connsiteY11" fmla="*/ 1006 h 1910066"/>
              <a:gd name="connsiteX12" fmla="*/ 253606 w 1620820"/>
              <a:gd name="connsiteY12" fmla="*/ 64494 h 1910066"/>
              <a:gd name="connsiteX13" fmla="*/ 810808 w 1620820"/>
              <a:gd name="connsiteY13" fmla="*/ 120665 h 1910066"/>
              <a:gd name="connsiteX14" fmla="*/ 1485192 w 1620820"/>
              <a:gd name="connsiteY14" fmla="*/ 37834 h 191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0820" h="1910066">
                <a:moveTo>
                  <a:pt x="1613882" y="0"/>
                </a:moveTo>
                <a:lnTo>
                  <a:pt x="1620820" y="137392"/>
                </a:lnTo>
                <a:lnTo>
                  <a:pt x="1608532" y="380731"/>
                </a:lnTo>
                <a:lnTo>
                  <a:pt x="1575728" y="595678"/>
                </a:lnTo>
                <a:cubicBezTo>
                  <a:pt x="1479808" y="1064428"/>
                  <a:pt x="1247248" y="1483404"/>
                  <a:pt x="921480" y="1809172"/>
                </a:cubicBezTo>
                <a:lnTo>
                  <a:pt x="810468" y="1910066"/>
                </a:lnTo>
                <a:lnTo>
                  <a:pt x="698306" y="1808127"/>
                </a:lnTo>
                <a:cubicBezTo>
                  <a:pt x="426832" y="1536654"/>
                  <a:pt x="220086" y="1200453"/>
                  <a:pt x="103202" y="824660"/>
                </a:cubicBezTo>
                <a:lnTo>
                  <a:pt x="47168" y="606739"/>
                </a:lnTo>
                <a:lnTo>
                  <a:pt x="12392" y="378872"/>
                </a:lnTo>
                <a:cubicBezTo>
                  <a:pt x="4198" y="298183"/>
                  <a:pt x="0" y="216312"/>
                  <a:pt x="0" y="133461"/>
                </a:cubicBezTo>
                <a:lnTo>
                  <a:pt x="6688" y="1006"/>
                </a:lnTo>
                <a:lnTo>
                  <a:pt x="253606" y="64494"/>
                </a:lnTo>
                <a:cubicBezTo>
                  <a:pt x="433588" y="101324"/>
                  <a:pt x="619940" y="120665"/>
                  <a:pt x="810808" y="120665"/>
                </a:cubicBezTo>
                <a:cubicBezTo>
                  <a:pt x="1043432" y="120665"/>
                  <a:pt x="1269344" y="91937"/>
                  <a:pt x="1485192" y="37834"/>
                </a:cubicBezTo>
                <a:close/>
              </a:path>
            </a:pathLst>
          </a:custGeom>
          <a:solidFill>
            <a:schemeClr val="accent3">
              <a:lumMod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4" name="Frihåndsform: figur 23">
            <a:extLst>
              <a:ext uri="{FF2B5EF4-FFF2-40B4-BE49-F238E27FC236}">
                <a16:creationId xmlns:a16="http://schemas.microsoft.com/office/drawing/2014/main" id="{61C08D74-8571-1EC0-06FA-AFAC4DF6F07D}"/>
              </a:ext>
            </a:extLst>
          </p:cNvPr>
          <p:cNvSpPr>
            <a:spLocks noChangeAspect="1"/>
          </p:cNvSpPr>
          <p:nvPr/>
        </p:nvSpPr>
        <p:spPr>
          <a:xfrm>
            <a:off x="5161336" y="3407464"/>
            <a:ext cx="834732" cy="720000"/>
          </a:xfrm>
          <a:custGeom>
            <a:avLst/>
            <a:gdLst>
              <a:gd name="connsiteX0" fmla="*/ 3107621 w 3107995"/>
              <a:gd name="connsiteY0" fmla="*/ 1911425 h 1913063"/>
              <a:gd name="connsiteX1" fmla="*/ 3107995 w 3107995"/>
              <a:gd name="connsiteY1" fmla="*/ 1912881 h 1913063"/>
              <a:gd name="connsiteX2" fmla="*/ 3107497 w 3107995"/>
              <a:gd name="connsiteY2" fmla="*/ 1913063 h 1913063"/>
              <a:gd name="connsiteX3" fmla="*/ 3107117 w 3107995"/>
              <a:gd name="connsiteY3" fmla="*/ 1911585 h 1913063"/>
              <a:gd name="connsiteX4" fmla="*/ 763125 w 3107995"/>
              <a:gd name="connsiteY4" fmla="*/ 0 h 1913063"/>
              <a:gd name="connsiteX5" fmla="*/ 967389 w 3107995"/>
              <a:gd name="connsiteY5" fmla="*/ 9430 h 1913063"/>
              <a:gd name="connsiteX6" fmla="*/ 998081 w 3107995"/>
              <a:gd name="connsiteY6" fmla="*/ 12349 h 1913063"/>
              <a:gd name="connsiteX7" fmla="*/ 1200713 w 3107995"/>
              <a:gd name="connsiteY7" fmla="*/ 40594 h 1913063"/>
              <a:gd name="connsiteX8" fmla="*/ 1998901 w 3107995"/>
              <a:gd name="connsiteY8" fmla="*/ 345349 h 1913063"/>
              <a:gd name="connsiteX9" fmla="*/ 2050453 w 3107995"/>
              <a:gd name="connsiteY9" fmla="*/ 379752 h 1913063"/>
              <a:gd name="connsiteX10" fmla="*/ 1957635 w 3107995"/>
              <a:gd name="connsiteY10" fmla="*/ 467720 h 1913063"/>
              <a:gd name="connsiteX11" fmla="*/ 1295455 w 3107995"/>
              <a:gd name="connsiteY11" fmla="*/ 1576969 h 1913063"/>
              <a:gd name="connsiteX12" fmla="*/ 1246447 w 3107995"/>
              <a:gd name="connsiteY12" fmla="*/ 1767568 h 1913063"/>
              <a:gd name="connsiteX13" fmla="*/ 1065833 w 3107995"/>
              <a:gd name="connsiteY13" fmla="*/ 1667704 h 1913063"/>
              <a:gd name="connsiteX14" fmla="*/ 1065633 w 3107995"/>
              <a:gd name="connsiteY14" fmla="*/ 1667581 h 1913063"/>
              <a:gd name="connsiteX15" fmla="*/ 844041 w 3107995"/>
              <a:gd name="connsiteY15" fmla="*/ 1508519 h 1913063"/>
              <a:gd name="connsiteX16" fmla="*/ 834343 w 3107995"/>
              <a:gd name="connsiteY16" fmla="*/ 1501009 h 1913063"/>
              <a:gd name="connsiteX17" fmla="*/ 641849 w 3107995"/>
              <a:gd name="connsiteY17" fmla="*/ 1325536 h 1913063"/>
              <a:gd name="connsiteX18" fmla="*/ 626583 w 3107995"/>
              <a:gd name="connsiteY18" fmla="*/ 1310862 h 1913063"/>
              <a:gd name="connsiteX19" fmla="*/ 460059 w 3107995"/>
              <a:gd name="connsiteY19" fmla="*/ 1119189 h 1913063"/>
              <a:gd name="connsiteX20" fmla="*/ 443541 w 3107995"/>
              <a:gd name="connsiteY20" fmla="*/ 1099517 h 1913063"/>
              <a:gd name="connsiteX21" fmla="*/ 293993 w 3107995"/>
              <a:gd name="connsiteY21" fmla="*/ 880253 h 1913063"/>
              <a:gd name="connsiteX22" fmla="*/ 288217 w 3107995"/>
              <a:gd name="connsiteY22" fmla="*/ 871653 h 1913063"/>
              <a:gd name="connsiteX23" fmla="*/ 233124 w 3107995"/>
              <a:gd name="connsiteY23" fmla="*/ 766728 h 1913063"/>
              <a:gd name="connsiteX24" fmla="*/ 166253 w 3107995"/>
              <a:gd name="connsiteY24" fmla="*/ 638535 h 1913063"/>
              <a:gd name="connsiteX25" fmla="*/ 71852 w 3107995"/>
              <a:gd name="connsiteY25" fmla="*/ 398218 h 1913063"/>
              <a:gd name="connsiteX26" fmla="*/ 2800 w 3107995"/>
              <a:gd name="connsiteY26" fmla="*/ 142463 h 1913063"/>
              <a:gd name="connsiteX27" fmla="*/ 0 w 3107995"/>
              <a:gd name="connsiteY27" fmla="*/ 126488 h 1913063"/>
              <a:gd name="connsiteX28" fmla="*/ 50919 w 3107995"/>
              <a:gd name="connsiteY28" fmla="*/ 107851 h 1913063"/>
              <a:gd name="connsiteX29" fmla="*/ 580001 w 3107995"/>
              <a:gd name="connsiteY29" fmla="*/ 6940 h 1913063"/>
              <a:gd name="connsiteX0" fmla="*/ 3107117 w 3107995"/>
              <a:gd name="connsiteY0" fmla="*/ 1911585 h 1913063"/>
              <a:gd name="connsiteX1" fmla="*/ 3107995 w 3107995"/>
              <a:gd name="connsiteY1" fmla="*/ 1912881 h 1913063"/>
              <a:gd name="connsiteX2" fmla="*/ 3107497 w 3107995"/>
              <a:gd name="connsiteY2" fmla="*/ 1913063 h 1913063"/>
              <a:gd name="connsiteX3" fmla="*/ 3107117 w 3107995"/>
              <a:gd name="connsiteY3" fmla="*/ 1911585 h 1913063"/>
              <a:gd name="connsiteX4" fmla="*/ 763125 w 3107995"/>
              <a:gd name="connsiteY4" fmla="*/ 0 h 1913063"/>
              <a:gd name="connsiteX5" fmla="*/ 967389 w 3107995"/>
              <a:gd name="connsiteY5" fmla="*/ 9430 h 1913063"/>
              <a:gd name="connsiteX6" fmla="*/ 998081 w 3107995"/>
              <a:gd name="connsiteY6" fmla="*/ 12349 h 1913063"/>
              <a:gd name="connsiteX7" fmla="*/ 1200713 w 3107995"/>
              <a:gd name="connsiteY7" fmla="*/ 40594 h 1913063"/>
              <a:gd name="connsiteX8" fmla="*/ 1998901 w 3107995"/>
              <a:gd name="connsiteY8" fmla="*/ 345349 h 1913063"/>
              <a:gd name="connsiteX9" fmla="*/ 2050453 w 3107995"/>
              <a:gd name="connsiteY9" fmla="*/ 379752 h 1913063"/>
              <a:gd name="connsiteX10" fmla="*/ 1957635 w 3107995"/>
              <a:gd name="connsiteY10" fmla="*/ 467720 h 1913063"/>
              <a:gd name="connsiteX11" fmla="*/ 1295455 w 3107995"/>
              <a:gd name="connsiteY11" fmla="*/ 1576969 h 1913063"/>
              <a:gd name="connsiteX12" fmla="*/ 1246447 w 3107995"/>
              <a:gd name="connsiteY12" fmla="*/ 1767568 h 1913063"/>
              <a:gd name="connsiteX13" fmla="*/ 1065833 w 3107995"/>
              <a:gd name="connsiteY13" fmla="*/ 1667704 h 1913063"/>
              <a:gd name="connsiteX14" fmla="*/ 1065633 w 3107995"/>
              <a:gd name="connsiteY14" fmla="*/ 1667581 h 1913063"/>
              <a:gd name="connsiteX15" fmla="*/ 844041 w 3107995"/>
              <a:gd name="connsiteY15" fmla="*/ 1508519 h 1913063"/>
              <a:gd name="connsiteX16" fmla="*/ 834343 w 3107995"/>
              <a:gd name="connsiteY16" fmla="*/ 1501009 h 1913063"/>
              <a:gd name="connsiteX17" fmla="*/ 641849 w 3107995"/>
              <a:gd name="connsiteY17" fmla="*/ 1325536 h 1913063"/>
              <a:gd name="connsiteX18" fmla="*/ 626583 w 3107995"/>
              <a:gd name="connsiteY18" fmla="*/ 1310862 h 1913063"/>
              <a:gd name="connsiteX19" fmla="*/ 460059 w 3107995"/>
              <a:gd name="connsiteY19" fmla="*/ 1119189 h 1913063"/>
              <a:gd name="connsiteX20" fmla="*/ 443541 w 3107995"/>
              <a:gd name="connsiteY20" fmla="*/ 1099517 h 1913063"/>
              <a:gd name="connsiteX21" fmla="*/ 293993 w 3107995"/>
              <a:gd name="connsiteY21" fmla="*/ 880253 h 1913063"/>
              <a:gd name="connsiteX22" fmla="*/ 288217 w 3107995"/>
              <a:gd name="connsiteY22" fmla="*/ 871653 h 1913063"/>
              <a:gd name="connsiteX23" fmla="*/ 233124 w 3107995"/>
              <a:gd name="connsiteY23" fmla="*/ 766728 h 1913063"/>
              <a:gd name="connsiteX24" fmla="*/ 166253 w 3107995"/>
              <a:gd name="connsiteY24" fmla="*/ 638535 h 1913063"/>
              <a:gd name="connsiteX25" fmla="*/ 71852 w 3107995"/>
              <a:gd name="connsiteY25" fmla="*/ 398218 h 1913063"/>
              <a:gd name="connsiteX26" fmla="*/ 2800 w 3107995"/>
              <a:gd name="connsiteY26" fmla="*/ 142463 h 1913063"/>
              <a:gd name="connsiteX27" fmla="*/ 0 w 3107995"/>
              <a:gd name="connsiteY27" fmla="*/ 126488 h 1913063"/>
              <a:gd name="connsiteX28" fmla="*/ 50919 w 3107995"/>
              <a:gd name="connsiteY28" fmla="*/ 107851 h 1913063"/>
              <a:gd name="connsiteX29" fmla="*/ 580001 w 3107995"/>
              <a:gd name="connsiteY29" fmla="*/ 6940 h 1913063"/>
              <a:gd name="connsiteX30" fmla="*/ 763125 w 3107995"/>
              <a:gd name="connsiteY30" fmla="*/ 0 h 1913063"/>
              <a:gd name="connsiteX0" fmla="*/ 3107497 w 3107995"/>
              <a:gd name="connsiteY0" fmla="*/ 1913063 h 1913063"/>
              <a:gd name="connsiteX1" fmla="*/ 3107995 w 3107995"/>
              <a:gd name="connsiteY1" fmla="*/ 1912881 h 1913063"/>
              <a:gd name="connsiteX2" fmla="*/ 3107497 w 3107995"/>
              <a:gd name="connsiteY2" fmla="*/ 1913063 h 1913063"/>
              <a:gd name="connsiteX3" fmla="*/ 763125 w 3107995"/>
              <a:gd name="connsiteY3" fmla="*/ 0 h 1913063"/>
              <a:gd name="connsiteX4" fmla="*/ 967389 w 3107995"/>
              <a:gd name="connsiteY4" fmla="*/ 9430 h 1913063"/>
              <a:gd name="connsiteX5" fmla="*/ 998081 w 3107995"/>
              <a:gd name="connsiteY5" fmla="*/ 12349 h 1913063"/>
              <a:gd name="connsiteX6" fmla="*/ 1200713 w 3107995"/>
              <a:gd name="connsiteY6" fmla="*/ 40594 h 1913063"/>
              <a:gd name="connsiteX7" fmla="*/ 1998901 w 3107995"/>
              <a:gd name="connsiteY7" fmla="*/ 345349 h 1913063"/>
              <a:gd name="connsiteX8" fmla="*/ 2050453 w 3107995"/>
              <a:gd name="connsiteY8" fmla="*/ 379752 h 1913063"/>
              <a:gd name="connsiteX9" fmla="*/ 1957635 w 3107995"/>
              <a:gd name="connsiteY9" fmla="*/ 467720 h 1913063"/>
              <a:gd name="connsiteX10" fmla="*/ 1295455 w 3107995"/>
              <a:gd name="connsiteY10" fmla="*/ 1576969 h 1913063"/>
              <a:gd name="connsiteX11" fmla="*/ 1246447 w 3107995"/>
              <a:gd name="connsiteY11" fmla="*/ 1767568 h 1913063"/>
              <a:gd name="connsiteX12" fmla="*/ 1065833 w 3107995"/>
              <a:gd name="connsiteY12" fmla="*/ 1667704 h 1913063"/>
              <a:gd name="connsiteX13" fmla="*/ 1065633 w 3107995"/>
              <a:gd name="connsiteY13" fmla="*/ 1667581 h 1913063"/>
              <a:gd name="connsiteX14" fmla="*/ 844041 w 3107995"/>
              <a:gd name="connsiteY14" fmla="*/ 1508519 h 1913063"/>
              <a:gd name="connsiteX15" fmla="*/ 834343 w 3107995"/>
              <a:gd name="connsiteY15" fmla="*/ 1501009 h 1913063"/>
              <a:gd name="connsiteX16" fmla="*/ 641849 w 3107995"/>
              <a:gd name="connsiteY16" fmla="*/ 1325536 h 1913063"/>
              <a:gd name="connsiteX17" fmla="*/ 626583 w 3107995"/>
              <a:gd name="connsiteY17" fmla="*/ 1310862 h 1913063"/>
              <a:gd name="connsiteX18" fmla="*/ 460059 w 3107995"/>
              <a:gd name="connsiteY18" fmla="*/ 1119189 h 1913063"/>
              <a:gd name="connsiteX19" fmla="*/ 443541 w 3107995"/>
              <a:gd name="connsiteY19" fmla="*/ 1099517 h 1913063"/>
              <a:gd name="connsiteX20" fmla="*/ 293993 w 3107995"/>
              <a:gd name="connsiteY20" fmla="*/ 880253 h 1913063"/>
              <a:gd name="connsiteX21" fmla="*/ 288217 w 3107995"/>
              <a:gd name="connsiteY21" fmla="*/ 871653 h 1913063"/>
              <a:gd name="connsiteX22" fmla="*/ 233124 w 3107995"/>
              <a:gd name="connsiteY22" fmla="*/ 766728 h 1913063"/>
              <a:gd name="connsiteX23" fmla="*/ 166253 w 3107995"/>
              <a:gd name="connsiteY23" fmla="*/ 638535 h 1913063"/>
              <a:gd name="connsiteX24" fmla="*/ 71852 w 3107995"/>
              <a:gd name="connsiteY24" fmla="*/ 398218 h 1913063"/>
              <a:gd name="connsiteX25" fmla="*/ 2800 w 3107995"/>
              <a:gd name="connsiteY25" fmla="*/ 142463 h 1913063"/>
              <a:gd name="connsiteX26" fmla="*/ 0 w 3107995"/>
              <a:gd name="connsiteY26" fmla="*/ 126488 h 1913063"/>
              <a:gd name="connsiteX27" fmla="*/ 50919 w 3107995"/>
              <a:gd name="connsiteY27" fmla="*/ 107851 h 1913063"/>
              <a:gd name="connsiteX28" fmla="*/ 580001 w 3107995"/>
              <a:gd name="connsiteY28" fmla="*/ 6940 h 1913063"/>
              <a:gd name="connsiteX29" fmla="*/ 763125 w 3107995"/>
              <a:gd name="connsiteY29" fmla="*/ 0 h 1913063"/>
              <a:gd name="connsiteX0" fmla="*/ 763125 w 2050453"/>
              <a:gd name="connsiteY0" fmla="*/ 0 h 1767568"/>
              <a:gd name="connsiteX1" fmla="*/ 967389 w 2050453"/>
              <a:gd name="connsiteY1" fmla="*/ 9430 h 1767568"/>
              <a:gd name="connsiteX2" fmla="*/ 998081 w 2050453"/>
              <a:gd name="connsiteY2" fmla="*/ 12349 h 1767568"/>
              <a:gd name="connsiteX3" fmla="*/ 1200713 w 2050453"/>
              <a:gd name="connsiteY3" fmla="*/ 40594 h 1767568"/>
              <a:gd name="connsiteX4" fmla="*/ 1998901 w 2050453"/>
              <a:gd name="connsiteY4" fmla="*/ 345349 h 1767568"/>
              <a:gd name="connsiteX5" fmla="*/ 2050453 w 2050453"/>
              <a:gd name="connsiteY5" fmla="*/ 379752 h 1767568"/>
              <a:gd name="connsiteX6" fmla="*/ 1957635 w 2050453"/>
              <a:gd name="connsiteY6" fmla="*/ 467720 h 1767568"/>
              <a:gd name="connsiteX7" fmla="*/ 1295455 w 2050453"/>
              <a:gd name="connsiteY7" fmla="*/ 1576969 h 1767568"/>
              <a:gd name="connsiteX8" fmla="*/ 1246447 w 2050453"/>
              <a:gd name="connsiteY8" fmla="*/ 1767568 h 1767568"/>
              <a:gd name="connsiteX9" fmla="*/ 1065833 w 2050453"/>
              <a:gd name="connsiteY9" fmla="*/ 1667704 h 1767568"/>
              <a:gd name="connsiteX10" fmla="*/ 1065633 w 2050453"/>
              <a:gd name="connsiteY10" fmla="*/ 1667581 h 1767568"/>
              <a:gd name="connsiteX11" fmla="*/ 844041 w 2050453"/>
              <a:gd name="connsiteY11" fmla="*/ 1508519 h 1767568"/>
              <a:gd name="connsiteX12" fmla="*/ 834343 w 2050453"/>
              <a:gd name="connsiteY12" fmla="*/ 1501009 h 1767568"/>
              <a:gd name="connsiteX13" fmla="*/ 641849 w 2050453"/>
              <a:gd name="connsiteY13" fmla="*/ 1325536 h 1767568"/>
              <a:gd name="connsiteX14" fmla="*/ 626583 w 2050453"/>
              <a:gd name="connsiteY14" fmla="*/ 1310862 h 1767568"/>
              <a:gd name="connsiteX15" fmla="*/ 460059 w 2050453"/>
              <a:gd name="connsiteY15" fmla="*/ 1119189 h 1767568"/>
              <a:gd name="connsiteX16" fmla="*/ 443541 w 2050453"/>
              <a:gd name="connsiteY16" fmla="*/ 1099517 h 1767568"/>
              <a:gd name="connsiteX17" fmla="*/ 293993 w 2050453"/>
              <a:gd name="connsiteY17" fmla="*/ 880253 h 1767568"/>
              <a:gd name="connsiteX18" fmla="*/ 288217 w 2050453"/>
              <a:gd name="connsiteY18" fmla="*/ 871653 h 1767568"/>
              <a:gd name="connsiteX19" fmla="*/ 233124 w 2050453"/>
              <a:gd name="connsiteY19" fmla="*/ 766728 h 1767568"/>
              <a:gd name="connsiteX20" fmla="*/ 166253 w 2050453"/>
              <a:gd name="connsiteY20" fmla="*/ 638535 h 1767568"/>
              <a:gd name="connsiteX21" fmla="*/ 71852 w 2050453"/>
              <a:gd name="connsiteY21" fmla="*/ 398218 h 1767568"/>
              <a:gd name="connsiteX22" fmla="*/ 2800 w 2050453"/>
              <a:gd name="connsiteY22" fmla="*/ 142463 h 1767568"/>
              <a:gd name="connsiteX23" fmla="*/ 0 w 2050453"/>
              <a:gd name="connsiteY23" fmla="*/ 126488 h 1767568"/>
              <a:gd name="connsiteX24" fmla="*/ 50919 w 2050453"/>
              <a:gd name="connsiteY24" fmla="*/ 107851 h 1767568"/>
              <a:gd name="connsiteX25" fmla="*/ 580001 w 2050453"/>
              <a:gd name="connsiteY25" fmla="*/ 6940 h 1767568"/>
              <a:gd name="connsiteX26" fmla="*/ 763125 w 2050453"/>
              <a:gd name="connsiteY26" fmla="*/ 0 h 176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50453" h="1767568">
                <a:moveTo>
                  <a:pt x="763125" y="0"/>
                </a:moveTo>
                <a:lnTo>
                  <a:pt x="967389" y="9430"/>
                </a:lnTo>
                <a:lnTo>
                  <a:pt x="998081" y="12349"/>
                </a:lnTo>
                <a:lnTo>
                  <a:pt x="1200713" y="40594"/>
                </a:lnTo>
                <a:cubicBezTo>
                  <a:pt x="1488073" y="94253"/>
                  <a:pt x="1757411" y="199114"/>
                  <a:pt x="1998901" y="345349"/>
                </a:cubicBezTo>
                <a:lnTo>
                  <a:pt x="2050453" y="379752"/>
                </a:lnTo>
                <a:lnTo>
                  <a:pt x="1957635" y="467720"/>
                </a:lnTo>
                <a:cubicBezTo>
                  <a:pt x="1656397" y="776226"/>
                  <a:pt x="1426727" y="1154920"/>
                  <a:pt x="1295455" y="1576969"/>
                </a:cubicBezTo>
                <a:lnTo>
                  <a:pt x="1246447" y="1767568"/>
                </a:lnTo>
                <a:lnTo>
                  <a:pt x="1065833" y="1667704"/>
                </a:lnTo>
                <a:lnTo>
                  <a:pt x="1065633" y="1667581"/>
                </a:lnTo>
                <a:lnTo>
                  <a:pt x="844041" y="1508519"/>
                </a:lnTo>
                <a:lnTo>
                  <a:pt x="834343" y="1501009"/>
                </a:lnTo>
                <a:lnTo>
                  <a:pt x="641849" y="1325536"/>
                </a:lnTo>
                <a:lnTo>
                  <a:pt x="626583" y="1310862"/>
                </a:lnTo>
                <a:lnTo>
                  <a:pt x="460059" y="1119189"/>
                </a:lnTo>
                <a:lnTo>
                  <a:pt x="443541" y="1099517"/>
                </a:lnTo>
                <a:lnTo>
                  <a:pt x="293993" y="880253"/>
                </a:lnTo>
                <a:lnTo>
                  <a:pt x="288217" y="871653"/>
                </a:lnTo>
                <a:lnTo>
                  <a:pt x="233124" y="766728"/>
                </a:lnTo>
                <a:lnTo>
                  <a:pt x="166253" y="638535"/>
                </a:lnTo>
                <a:lnTo>
                  <a:pt x="71852" y="398218"/>
                </a:lnTo>
                <a:cubicBezTo>
                  <a:pt x="44300" y="314894"/>
                  <a:pt x="21189" y="229549"/>
                  <a:pt x="2800" y="142463"/>
                </a:cubicBezTo>
                <a:lnTo>
                  <a:pt x="0" y="126488"/>
                </a:lnTo>
                <a:lnTo>
                  <a:pt x="50919" y="107851"/>
                </a:lnTo>
                <a:cubicBezTo>
                  <a:pt x="220026" y="55254"/>
                  <a:pt x="397149" y="20853"/>
                  <a:pt x="580001" y="6940"/>
                </a:cubicBezTo>
                <a:lnTo>
                  <a:pt x="763125"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5" name="Frihåndsform: figur 24">
            <a:extLst>
              <a:ext uri="{FF2B5EF4-FFF2-40B4-BE49-F238E27FC236}">
                <a16:creationId xmlns:a16="http://schemas.microsoft.com/office/drawing/2014/main" id="{649C52AC-9A53-8362-A64E-3F06A20E2033}"/>
              </a:ext>
            </a:extLst>
          </p:cNvPr>
          <p:cNvSpPr>
            <a:spLocks noChangeAspect="1"/>
          </p:cNvSpPr>
          <p:nvPr/>
        </p:nvSpPr>
        <p:spPr>
          <a:xfrm>
            <a:off x="6068777" y="3428937"/>
            <a:ext cx="835312" cy="720000"/>
          </a:xfrm>
          <a:custGeom>
            <a:avLst/>
            <a:gdLst>
              <a:gd name="connsiteX0" fmla="*/ 322 w 3113192"/>
              <a:gd name="connsiteY0" fmla="*/ 1915363 h 1920342"/>
              <a:gd name="connsiteX1" fmla="*/ 10344 w 3113192"/>
              <a:gd name="connsiteY1" fmla="*/ 1918309 h 1920342"/>
              <a:gd name="connsiteX2" fmla="*/ 9822 w 3113192"/>
              <a:gd name="connsiteY2" fmla="*/ 1920342 h 1920342"/>
              <a:gd name="connsiteX3" fmla="*/ 0 w 3113192"/>
              <a:gd name="connsiteY3" fmla="*/ 1916747 h 1920342"/>
              <a:gd name="connsiteX4" fmla="*/ 36 w 3113192"/>
              <a:gd name="connsiteY4" fmla="*/ 1916507 h 1920342"/>
              <a:gd name="connsiteX5" fmla="*/ 1264077 w 3113192"/>
              <a:gd name="connsiteY5" fmla="*/ 1217462 h 1920342"/>
              <a:gd name="connsiteX6" fmla="*/ 1286092 w 3113192"/>
              <a:gd name="connsiteY6" fmla="*/ 1254703 h 1920342"/>
              <a:gd name="connsiteX7" fmla="*/ 1337993 w 3113192"/>
              <a:gd name="connsiteY7" fmla="*/ 1359158 h 1920342"/>
              <a:gd name="connsiteX8" fmla="*/ 1313944 w 3113192"/>
              <a:gd name="connsiteY8" fmla="*/ 1313058 h 1920342"/>
              <a:gd name="connsiteX9" fmla="*/ 1291516 w 3113192"/>
              <a:gd name="connsiteY9" fmla="*/ 1266498 h 1920342"/>
              <a:gd name="connsiteX10" fmla="*/ 1278364 w 3113192"/>
              <a:gd name="connsiteY10" fmla="*/ 1244851 h 1920342"/>
              <a:gd name="connsiteX11" fmla="*/ 1091233 w 3113192"/>
              <a:gd name="connsiteY11" fmla="*/ 953122 h 1920342"/>
              <a:gd name="connsiteX12" fmla="*/ 1098945 w 3113192"/>
              <a:gd name="connsiteY12" fmla="*/ 962698 h 1920342"/>
              <a:gd name="connsiteX13" fmla="*/ 1197651 w 3113192"/>
              <a:gd name="connsiteY13" fmla="*/ 1105095 h 1920342"/>
              <a:gd name="connsiteX14" fmla="*/ 1215640 w 3113192"/>
              <a:gd name="connsiteY14" fmla="*/ 1135525 h 1920342"/>
              <a:gd name="connsiteX15" fmla="*/ 1181844 w 3113192"/>
              <a:gd name="connsiteY15" fmla="*/ 1085975 h 1920342"/>
              <a:gd name="connsiteX16" fmla="*/ 1171288 w 3113192"/>
              <a:gd name="connsiteY16" fmla="*/ 1068598 h 1920342"/>
              <a:gd name="connsiteX17" fmla="*/ 1156558 w 3113192"/>
              <a:gd name="connsiteY17" fmla="*/ 1048900 h 1920342"/>
              <a:gd name="connsiteX18" fmla="*/ 912641 w 3113192"/>
              <a:gd name="connsiteY18" fmla="*/ 744400 h 1920342"/>
              <a:gd name="connsiteX19" fmla="*/ 990483 w 3113192"/>
              <a:gd name="connsiteY19" fmla="*/ 828021 h 1920342"/>
              <a:gd name="connsiteX20" fmla="*/ 1056409 w 3113192"/>
              <a:gd name="connsiteY20" fmla="*/ 909880 h 1920342"/>
              <a:gd name="connsiteX21" fmla="*/ 824375 w 3113192"/>
              <a:gd name="connsiteY21" fmla="*/ 657586 h 1920342"/>
              <a:gd name="connsiteX22" fmla="*/ 872774 w 3113192"/>
              <a:gd name="connsiteY22" fmla="*/ 701574 h 1920342"/>
              <a:gd name="connsiteX23" fmla="*/ 887651 w 3113192"/>
              <a:gd name="connsiteY23" fmla="*/ 717555 h 1920342"/>
              <a:gd name="connsiteX24" fmla="*/ 2351512 w 3113192"/>
              <a:gd name="connsiteY24" fmla="*/ 0 h 1920342"/>
              <a:gd name="connsiteX25" fmla="*/ 3065268 w 3113192"/>
              <a:gd name="connsiteY25" fmla="*/ 107910 h 1920342"/>
              <a:gd name="connsiteX26" fmla="*/ 3113192 w 3113192"/>
              <a:gd name="connsiteY26" fmla="*/ 125451 h 1920342"/>
              <a:gd name="connsiteX27" fmla="*/ 3113156 w 3113192"/>
              <a:gd name="connsiteY27" fmla="*/ 125691 h 1920342"/>
              <a:gd name="connsiteX28" fmla="*/ 3106715 w 3113192"/>
              <a:gd name="connsiteY28" fmla="*/ 152641 h 1920342"/>
              <a:gd name="connsiteX29" fmla="*/ 3057924 w 3113192"/>
              <a:gd name="connsiteY29" fmla="*/ 338807 h 1920342"/>
              <a:gd name="connsiteX30" fmla="*/ 3038134 w 3113192"/>
              <a:gd name="connsiteY30" fmla="*/ 402798 h 1920342"/>
              <a:gd name="connsiteX31" fmla="*/ 2966204 w 3113192"/>
              <a:gd name="connsiteY31" fmla="*/ 591209 h 1920342"/>
              <a:gd name="connsiteX32" fmla="*/ 2937157 w 3113192"/>
              <a:gd name="connsiteY32" fmla="*/ 654687 h 1920342"/>
              <a:gd name="connsiteX33" fmla="*/ 2856298 w 3113192"/>
              <a:gd name="connsiteY33" fmla="*/ 813190 h 1920342"/>
              <a:gd name="connsiteX34" fmla="*/ 2840296 w 3113192"/>
              <a:gd name="connsiteY34" fmla="*/ 842972 h 1920342"/>
              <a:gd name="connsiteX35" fmla="*/ 2821005 w 3113192"/>
              <a:gd name="connsiteY35" fmla="*/ 873980 h 1920342"/>
              <a:gd name="connsiteX36" fmla="*/ 2740026 w 3113192"/>
              <a:gd name="connsiteY36" fmla="*/ 998244 h 1920342"/>
              <a:gd name="connsiteX37" fmla="*/ 2601727 w 3113192"/>
              <a:gd name="connsiteY37" fmla="*/ 1179778 h 1920342"/>
              <a:gd name="connsiteX38" fmla="*/ 2566898 w 3113192"/>
              <a:gd name="connsiteY38" fmla="*/ 1222632 h 1920342"/>
              <a:gd name="connsiteX39" fmla="*/ 2364864 w 3113192"/>
              <a:gd name="connsiteY39" fmla="*/ 1428314 h 1920342"/>
              <a:gd name="connsiteX40" fmla="*/ 2333629 w 3113192"/>
              <a:gd name="connsiteY40" fmla="*/ 1454644 h 1920342"/>
              <a:gd name="connsiteX41" fmla="*/ 2204846 w 3113192"/>
              <a:gd name="connsiteY41" fmla="*/ 1558673 h 1920342"/>
              <a:gd name="connsiteX42" fmla="*/ 2143599 w 3113192"/>
              <a:gd name="connsiteY42" fmla="*/ 1604048 h 1920342"/>
              <a:gd name="connsiteX43" fmla="*/ 1982613 w 3113192"/>
              <a:gd name="connsiteY43" fmla="*/ 1708268 h 1920342"/>
              <a:gd name="connsiteX44" fmla="*/ 1902733 w 3113192"/>
              <a:gd name="connsiteY44" fmla="*/ 1753078 h 1920342"/>
              <a:gd name="connsiteX45" fmla="*/ 1866288 w 3113192"/>
              <a:gd name="connsiteY45" fmla="*/ 1772022 h 1920342"/>
              <a:gd name="connsiteX46" fmla="*/ 1816048 w 3113192"/>
              <a:gd name="connsiteY46" fmla="*/ 1576632 h 1920342"/>
              <a:gd name="connsiteX47" fmla="*/ 1130557 w 3113192"/>
              <a:gd name="connsiteY47" fmla="*/ 443790 h 1920342"/>
              <a:gd name="connsiteX48" fmla="*/ 1059714 w 3113192"/>
              <a:gd name="connsiteY48" fmla="*/ 379403 h 1920342"/>
              <a:gd name="connsiteX49" fmla="*/ 1156775 w 3113192"/>
              <a:gd name="connsiteY49" fmla="*/ 318004 h 1920342"/>
              <a:gd name="connsiteX50" fmla="*/ 2351512 w 3113192"/>
              <a:gd name="connsiteY50" fmla="*/ 0 h 1920342"/>
              <a:gd name="connsiteX0" fmla="*/ 36 w 3113192"/>
              <a:gd name="connsiteY0" fmla="*/ 1916507 h 1920342"/>
              <a:gd name="connsiteX1" fmla="*/ 10344 w 3113192"/>
              <a:gd name="connsiteY1" fmla="*/ 1918309 h 1920342"/>
              <a:gd name="connsiteX2" fmla="*/ 9822 w 3113192"/>
              <a:gd name="connsiteY2" fmla="*/ 1920342 h 1920342"/>
              <a:gd name="connsiteX3" fmla="*/ 0 w 3113192"/>
              <a:gd name="connsiteY3" fmla="*/ 1916747 h 1920342"/>
              <a:gd name="connsiteX4" fmla="*/ 36 w 3113192"/>
              <a:gd name="connsiteY4" fmla="*/ 1916507 h 1920342"/>
              <a:gd name="connsiteX5" fmla="*/ 1264077 w 3113192"/>
              <a:gd name="connsiteY5" fmla="*/ 1217462 h 1920342"/>
              <a:gd name="connsiteX6" fmla="*/ 1286092 w 3113192"/>
              <a:gd name="connsiteY6" fmla="*/ 1254703 h 1920342"/>
              <a:gd name="connsiteX7" fmla="*/ 1337993 w 3113192"/>
              <a:gd name="connsiteY7" fmla="*/ 1359158 h 1920342"/>
              <a:gd name="connsiteX8" fmla="*/ 1313944 w 3113192"/>
              <a:gd name="connsiteY8" fmla="*/ 1313058 h 1920342"/>
              <a:gd name="connsiteX9" fmla="*/ 1291516 w 3113192"/>
              <a:gd name="connsiteY9" fmla="*/ 1266498 h 1920342"/>
              <a:gd name="connsiteX10" fmla="*/ 1278364 w 3113192"/>
              <a:gd name="connsiteY10" fmla="*/ 1244851 h 1920342"/>
              <a:gd name="connsiteX11" fmla="*/ 1264077 w 3113192"/>
              <a:gd name="connsiteY11" fmla="*/ 1217462 h 1920342"/>
              <a:gd name="connsiteX12" fmla="*/ 1091233 w 3113192"/>
              <a:gd name="connsiteY12" fmla="*/ 953122 h 1920342"/>
              <a:gd name="connsiteX13" fmla="*/ 1098945 w 3113192"/>
              <a:gd name="connsiteY13" fmla="*/ 962698 h 1920342"/>
              <a:gd name="connsiteX14" fmla="*/ 1197651 w 3113192"/>
              <a:gd name="connsiteY14" fmla="*/ 1105095 h 1920342"/>
              <a:gd name="connsiteX15" fmla="*/ 1215640 w 3113192"/>
              <a:gd name="connsiteY15" fmla="*/ 1135525 h 1920342"/>
              <a:gd name="connsiteX16" fmla="*/ 1181844 w 3113192"/>
              <a:gd name="connsiteY16" fmla="*/ 1085975 h 1920342"/>
              <a:gd name="connsiteX17" fmla="*/ 1171288 w 3113192"/>
              <a:gd name="connsiteY17" fmla="*/ 1068598 h 1920342"/>
              <a:gd name="connsiteX18" fmla="*/ 1156558 w 3113192"/>
              <a:gd name="connsiteY18" fmla="*/ 1048900 h 1920342"/>
              <a:gd name="connsiteX19" fmla="*/ 1091233 w 3113192"/>
              <a:gd name="connsiteY19" fmla="*/ 953122 h 1920342"/>
              <a:gd name="connsiteX20" fmla="*/ 912641 w 3113192"/>
              <a:gd name="connsiteY20" fmla="*/ 744400 h 1920342"/>
              <a:gd name="connsiteX21" fmla="*/ 990483 w 3113192"/>
              <a:gd name="connsiteY21" fmla="*/ 828021 h 1920342"/>
              <a:gd name="connsiteX22" fmla="*/ 1056409 w 3113192"/>
              <a:gd name="connsiteY22" fmla="*/ 909880 h 1920342"/>
              <a:gd name="connsiteX23" fmla="*/ 912641 w 3113192"/>
              <a:gd name="connsiteY23" fmla="*/ 744400 h 1920342"/>
              <a:gd name="connsiteX24" fmla="*/ 824375 w 3113192"/>
              <a:gd name="connsiteY24" fmla="*/ 657586 h 1920342"/>
              <a:gd name="connsiteX25" fmla="*/ 872774 w 3113192"/>
              <a:gd name="connsiteY25" fmla="*/ 701574 h 1920342"/>
              <a:gd name="connsiteX26" fmla="*/ 887651 w 3113192"/>
              <a:gd name="connsiteY26" fmla="*/ 717555 h 1920342"/>
              <a:gd name="connsiteX27" fmla="*/ 824375 w 3113192"/>
              <a:gd name="connsiteY27" fmla="*/ 657586 h 1920342"/>
              <a:gd name="connsiteX28" fmla="*/ 2351512 w 3113192"/>
              <a:gd name="connsiteY28" fmla="*/ 0 h 1920342"/>
              <a:gd name="connsiteX29" fmla="*/ 3065268 w 3113192"/>
              <a:gd name="connsiteY29" fmla="*/ 107910 h 1920342"/>
              <a:gd name="connsiteX30" fmla="*/ 3113192 w 3113192"/>
              <a:gd name="connsiteY30" fmla="*/ 125451 h 1920342"/>
              <a:gd name="connsiteX31" fmla="*/ 3113156 w 3113192"/>
              <a:gd name="connsiteY31" fmla="*/ 125691 h 1920342"/>
              <a:gd name="connsiteX32" fmla="*/ 3106715 w 3113192"/>
              <a:gd name="connsiteY32" fmla="*/ 152641 h 1920342"/>
              <a:gd name="connsiteX33" fmla="*/ 3057924 w 3113192"/>
              <a:gd name="connsiteY33" fmla="*/ 338807 h 1920342"/>
              <a:gd name="connsiteX34" fmla="*/ 3038134 w 3113192"/>
              <a:gd name="connsiteY34" fmla="*/ 402798 h 1920342"/>
              <a:gd name="connsiteX35" fmla="*/ 2966204 w 3113192"/>
              <a:gd name="connsiteY35" fmla="*/ 591209 h 1920342"/>
              <a:gd name="connsiteX36" fmla="*/ 2937157 w 3113192"/>
              <a:gd name="connsiteY36" fmla="*/ 654687 h 1920342"/>
              <a:gd name="connsiteX37" fmla="*/ 2856298 w 3113192"/>
              <a:gd name="connsiteY37" fmla="*/ 813190 h 1920342"/>
              <a:gd name="connsiteX38" fmla="*/ 2840296 w 3113192"/>
              <a:gd name="connsiteY38" fmla="*/ 842972 h 1920342"/>
              <a:gd name="connsiteX39" fmla="*/ 2821005 w 3113192"/>
              <a:gd name="connsiteY39" fmla="*/ 873980 h 1920342"/>
              <a:gd name="connsiteX40" fmla="*/ 2740026 w 3113192"/>
              <a:gd name="connsiteY40" fmla="*/ 998244 h 1920342"/>
              <a:gd name="connsiteX41" fmla="*/ 2601727 w 3113192"/>
              <a:gd name="connsiteY41" fmla="*/ 1179778 h 1920342"/>
              <a:gd name="connsiteX42" fmla="*/ 2566898 w 3113192"/>
              <a:gd name="connsiteY42" fmla="*/ 1222632 h 1920342"/>
              <a:gd name="connsiteX43" fmla="*/ 2364864 w 3113192"/>
              <a:gd name="connsiteY43" fmla="*/ 1428314 h 1920342"/>
              <a:gd name="connsiteX44" fmla="*/ 2333629 w 3113192"/>
              <a:gd name="connsiteY44" fmla="*/ 1454644 h 1920342"/>
              <a:gd name="connsiteX45" fmla="*/ 2204846 w 3113192"/>
              <a:gd name="connsiteY45" fmla="*/ 1558673 h 1920342"/>
              <a:gd name="connsiteX46" fmla="*/ 2143599 w 3113192"/>
              <a:gd name="connsiteY46" fmla="*/ 1604048 h 1920342"/>
              <a:gd name="connsiteX47" fmla="*/ 1982613 w 3113192"/>
              <a:gd name="connsiteY47" fmla="*/ 1708268 h 1920342"/>
              <a:gd name="connsiteX48" fmla="*/ 1902733 w 3113192"/>
              <a:gd name="connsiteY48" fmla="*/ 1753078 h 1920342"/>
              <a:gd name="connsiteX49" fmla="*/ 1866288 w 3113192"/>
              <a:gd name="connsiteY49" fmla="*/ 1772022 h 1920342"/>
              <a:gd name="connsiteX50" fmla="*/ 1816048 w 3113192"/>
              <a:gd name="connsiteY50" fmla="*/ 1576632 h 1920342"/>
              <a:gd name="connsiteX51" fmla="*/ 1130557 w 3113192"/>
              <a:gd name="connsiteY51" fmla="*/ 443790 h 1920342"/>
              <a:gd name="connsiteX52" fmla="*/ 1059714 w 3113192"/>
              <a:gd name="connsiteY52" fmla="*/ 379403 h 1920342"/>
              <a:gd name="connsiteX53" fmla="*/ 1156775 w 3113192"/>
              <a:gd name="connsiteY53" fmla="*/ 318004 h 1920342"/>
              <a:gd name="connsiteX54" fmla="*/ 2351512 w 3113192"/>
              <a:gd name="connsiteY54" fmla="*/ 0 h 1920342"/>
              <a:gd name="connsiteX0" fmla="*/ 0 w 3113192"/>
              <a:gd name="connsiteY0" fmla="*/ 1916747 h 1920342"/>
              <a:gd name="connsiteX1" fmla="*/ 10344 w 3113192"/>
              <a:gd name="connsiteY1" fmla="*/ 1918309 h 1920342"/>
              <a:gd name="connsiteX2" fmla="*/ 9822 w 3113192"/>
              <a:gd name="connsiteY2" fmla="*/ 1920342 h 1920342"/>
              <a:gd name="connsiteX3" fmla="*/ 0 w 3113192"/>
              <a:gd name="connsiteY3" fmla="*/ 1916747 h 1920342"/>
              <a:gd name="connsiteX4" fmla="*/ 1264077 w 3113192"/>
              <a:gd name="connsiteY4" fmla="*/ 1217462 h 1920342"/>
              <a:gd name="connsiteX5" fmla="*/ 1286092 w 3113192"/>
              <a:gd name="connsiteY5" fmla="*/ 1254703 h 1920342"/>
              <a:gd name="connsiteX6" fmla="*/ 1337993 w 3113192"/>
              <a:gd name="connsiteY6" fmla="*/ 1359158 h 1920342"/>
              <a:gd name="connsiteX7" fmla="*/ 1313944 w 3113192"/>
              <a:gd name="connsiteY7" fmla="*/ 1313058 h 1920342"/>
              <a:gd name="connsiteX8" fmla="*/ 1291516 w 3113192"/>
              <a:gd name="connsiteY8" fmla="*/ 1266498 h 1920342"/>
              <a:gd name="connsiteX9" fmla="*/ 1278364 w 3113192"/>
              <a:gd name="connsiteY9" fmla="*/ 1244851 h 1920342"/>
              <a:gd name="connsiteX10" fmla="*/ 1264077 w 3113192"/>
              <a:gd name="connsiteY10" fmla="*/ 1217462 h 1920342"/>
              <a:gd name="connsiteX11" fmla="*/ 1091233 w 3113192"/>
              <a:gd name="connsiteY11" fmla="*/ 953122 h 1920342"/>
              <a:gd name="connsiteX12" fmla="*/ 1098945 w 3113192"/>
              <a:gd name="connsiteY12" fmla="*/ 962698 h 1920342"/>
              <a:gd name="connsiteX13" fmla="*/ 1197651 w 3113192"/>
              <a:gd name="connsiteY13" fmla="*/ 1105095 h 1920342"/>
              <a:gd name="connsiteX14" fmla="*/ 1215640 w 3113192"/>
              <a:gd name="connsiteY14" fmla="*/ 1135525 h 1920342"/>
              <a:gd name="connsiteX15" fmla="*/ 1181844 w 3113192"/>
              <a:gd name="connsiteY15" fmla="*/ 1085975 h 1920342"/>
              <a:gd name="connsiteX16" fmla="*/ 1171288 w 3113192"/>
              <a:gd name="connsiteY16" fmla="*/ 1068598 h 1920342"/>
              <a:gd name="connsiteX17" fmla="*/ 1156558 w 3113192"/>
              <a:gd name="connsiteY17" fmla="*/ 1048900 h 1920342"/>
              <a:gd name="connsiteX18" fmla="*/ 1091233 w 3113192"/>
              <a:gd name="connsiteY18" fmla="*/ 953122 h 1920342"/>
              <a:gd name="connsiteX19" fmla="*/ 912641 w 3113192"/>
              <a:gd name="connsiteY19" fmla="*/ 744400 h 1920342"/>
              <a:gd name="connsiteX20" fmla="*/ 990483 w 3113192"/>
              <a:gd name="connsiteY20" fmla="*/ 828021 h 1920342"/>
              <a:gd name="connsiteX21" fmla="*/ 1056409 w 3113192"/>
              <a:gd name="connsiteY21" fmla="*/ 909880 h 1920342"/>
              <a:gd name="connsiteX22" fmla="*/ 912641 w 3113192"/>
              <a:gd name="connsiteY22" fmla="*/ 744400 h 1920342"/>
              <a:gd name="connsiteX23" fmla="*/ 824375 w 3113192"/>
              <a:gd name="connsiteY23" fmla="*/ 657586 h 1920342"/>
              <a:gd name="connsiteX24" fmla="*/ 872774 w 3113192"/>
              <a:gd name="connsiteY24" fmla="*/ 701574 h 1920342"/>
              <a:gd name="connsiteX25" fmla="*/ 887651 w 3113192"/>
              <a:gd name="connsiteY25" fmla="*/ 717555 h 1920342"/>
              <a:gd name="connsiteX26" fmla="*/ 824375 w 3113192"/>
              <a:gd name="connsiteY26" fmla="*/ 657586 h 1920342"/>
              <a:gd name="connsiteX27" fmla="*/ 2351512 w 3113192"/>
              <a:gd name="connsiteY27" fmla="*/ 0 h 1920342"/>
              <a:gd name="connsiteX28" fmla="*/ 3065268 w 3113192"/>
              <a:gd name="connsiteY28" fmla="*/ 107910 h 1920342"/>
              <a:gd name="connsiteX29" fmla="*/ 3113192 w 3113192"/>
              <a:gd name="connsiteY29" fmla="*/ 125451 h 1920342"/>
              <a:gd name="connsiteX30" fmla="*/ 3113156 w 3113192"/>
              <a:gd name="connsiteY30" fmla="*/ 125691 h 1920342"/>
              <a:gd name="connsiteX31" fmla="*/ 3106715 w 3113192"/>
              <a:gd name="connsiteY31" fmla="*/ 152641 h 1920342"/>
              <a:gd name="connsiteX32" fmla="*/ 3057924 w 3113192"/>
              <a:gd name="connsiteY32" fmla="*/ 338807 h 1920342"/>
              <a:gd name="connsiteX33" fmla="*/ 3038134 w 3113192"/>
              <a:gd name="connsiteY33" fmla="*/ 402798 h 1920342"/>
              <a:gd name="connsiteX34" fmla="*/ 2966204 w 3113192"/>
              <a:gd name="connsiteY34" fmla="*/ 591209 h 1920342"/>
              <a:gd name="connsiteX35" fmla="*/ 2937157 w 3113192"/>
              <a:gd name="connsiteY35" fmla="*/ 654687 h 1920342"/>
              <a:gd name="connsiteX36" fmla="*/ 2856298 w 3113192"/>
              <a:gd name="connsiteY36" fmla="*/ 813190 h 1920342"/>
              <a:gd name="connsiteX37" fmla="*/ 2840296 w 3113192"/>
              <a:gd name="connsiteY37" fmla="*/ 842972 h 1920342"/>
              <a:gd name="connsiteX38" fmla="*/ 2821005 w 3113192"/>
              <a:gd name="connsiteY38" fmla="*/ 873980 h 1920342"/>
              <a:gd name="connsiteX39" fmla="*/ 2740026 w 3113192"/>
              <a:gd name="connsiteY39" fmla="*/ 998244 h 1920342"/>
              <a:gd name="connsiteX40" fmla="*/ 2601727 w 3113192"/>
              <a:gd name="connsiteY40" fmla="*/ 1179778 h 1920342"/>
              <a:gd name="connsiteX41" fmla="*/ 2566898 w 3113192"/>
              <a:gd name="connsiteY41" fmla="*/ 1222632 h 1920342"/>
              <a:gd name="connsiteX42" fmla="*/ 2364864 w 3113192"/>
              <a:gd name="connsiteY42" fmla="*/ 1428314 h 1920342"/>
              <a:gd name="connsiteX43" fmla="*/ 2333629 w 3113192"/>
              <a:gd name="connsiteY43" fmla="*/ 1454644 h 1920342"/>
              <a:gd name="connsiteX44" fmla="*/ 2204846 w 3113192"/>
              <a:gd name="connsiteY44" fmla="*/ 1558673 h 1920342"/>
              <a:gd name="connsiteX45" fmla="*/ 2143599 w 3113192"/>
              <a:gd name="connsiteY45" fmla="*/ 1604048 h 1920342"/>
              <a:gd name="connsiteX46" fmla="*/ 1982613 w 3113192"/>
              <a:gd name="connsiteY46" fmla="*/ 1708268 h 1920342"/>
              <a:gd name="connsiteX47" fmla="*/ 1902733 w 3113192"/>
              <a:gd name="connsiteY47" fmla="*/ 1753078 h 1920342"/>
              <a:gd name="connsiteX48" fmla="*/ 1866288 w 3113192"/>
              <a:gd name="connsiteY48" fmla="*/ 1772022 h 1920342"/>
              <a:gd name="connsiteX49" fmla="*/ 1816048 w 3113192"/>
              <a:gd name="connsiteY49" fmla="*/ 1576632 h 1920342"/>
              <a:gd name="connsiteX50" fmla="*/ 1130557 w 3113192"/>
              <a:gd name="connsiteY50" fmla="*/ 443790 h 1920342"/>
              <a:gd name="connsiteX51" fmla="*/ 1059714 w 3113192"/>
              <a:gd name="connsiteY51" fmla="*/ 379403 h 1920342"/>
              <a:gd name="connsiteX52" fmla="*/ 1156775 w 3113192"/>
              <a:gd name="connsiteY52" fmla="*/ 318004 h 1920342"/>
              <a:gd name="connsiteX53" fmla="*/ 2351512 w 3113192"/>
              <a:gd name="connsiteY53" fmla="*/ 0 h 1920342"/>
              <a:gd name="connsiteX0" fmla="*/ 0 w 3103370"/>
              <a:gd name="connsiteY0" fmla="*/ 1920342 h 1920342"/>
              <a:gd name="connsiteX1" fmla="*/ 522 w 3103370"/>
              <a:gd name="connsiteY1" fmla="*/ 1918309 h 1920342"/>
              <a:gd name="connsiteX2" fmla="*/ 0 w 3103370"/>
              <a:gd name="connsiteY2" fmla="*/ 1920342 h 1920342"/>
              <a:gd name="connsiteX3" fmla="*/ 1254255 w 3103370"/>
              <a:gd name="connsiteY3" fmla="*/ 1217462 h 1920342"/>
              <a:gd name="connsiteX4" fmla="*/ 1276270 w 3103370"/>
              <a:gd name="connsiteY4" fmla="*/ 1254703 h 1920342"/>
              <a:gd name="connsiteX5" fmla="*/ 1328171 w 3103370"/>
              <a:gd name="connsiteY5" fmla="*/ 1359158 h 1920342"/>
              <a:gd name="connsiteX6" fmla="*/ 1304122 w 3103370"/>
              <a:gd name="connsiteY6" fmla="*/ 1313058 h 1920342"/>
              <a:gd name="connsiteX7" fmla="*/ 1281694 w 3103370"/>
              <a:gd name="connsiteY7" fmla="*/ 1266498 h 1920342"/>
              <a:gd name="connsiteX8" fmla="*/ 1268542 w 3103370"/>
              <a:gd name="connsiteY8" fmla="*/ 1244851 h 1920342"/>
              <a:gd name="connsiteX9" fmla="*/ 1254255 w 3103370"/>
              <a:gd name="connsiteY9" fmla="*/ 1217462 h 1920342"/>
              <a:gd name="connsiteX10" fmla="*/ 1081411 w 3103370"/>
              <a:gd name="connsiteY10" fmla="*/ 953122 h 1920342"/>
              <a:gd name="connsiteX11" fmla="*/ 1089123 w 3103370"/>
              <a:gd name="connsiteY11" fmla="*/ 962698 h 1920342"/>
              <a:gd name="connsiteX12" fmla="*/ 1187829 w 3103370"/>
              <a:gd name="connsiteY12" fmla="*/ 1105095 h 1920342"/>
              <a:gd name="connsiteX13" fmla="*/ 1205818 w 3103370"/>
              <a:gd name="connsiteY13" fmla="*/ 1135525 h 1920342"/>
              <a:gd name="connsiteX14" fmla="*/ 1172022 w 3103370"/>
              <a:gd name="connsiteY14" fmla="*/ 1085975 h 1920342"/>
              <a:gd name="connsiteX15" fmla="*/ 1161466 w 3103370"/>
              <a:gd name="connsiteY15" fmla="*/ 1068598 h 1920342"/>
              <a:gd name="connsiteX16" fmla="*/ 1146736 w 3103370"/>
              <a:gd name="connsiteY16" fmla="*/ 1048900 h 1920342"/>
              <a:gd name="connsiteX17" fmla="*/ 1081411 w 3103370"/>
              <a:gd name="connsiteY17" fmla="*/ 953122 h 1920342"/>
              <a:gd name="connsiteX18" fmla="*/ 902819 w 3103370"/>
              <a:gd name="connsiteY18" fmla="*/ 744400 h 1920342"/>
              <a:gd name="connsiteX19" fmla="*/ 980661 w 3103370"/>
              <a:gd name="connsiteY19" fmla="*/ 828021 h 1920342"/>
              <a:gd name="connsiteX20" fmla="*/ 1046587 w 3103370"/>
              <a:gd name="connsiteY20" fmla="*/ 909880 h 1920342"/>
              <a:gd name="connsiteX21" fmla="*/ 902819 w 3103370"/>
              <a:gd name="connsiteY21" fmla="*/ 744400 h 1920342"/>
              <a:gd name="connsiteX22" fmla="*/ 814553 w 3103370"/>
              <a:gd name="connsiteY22" fmla="*/ 657586 h 1920342"/>
              <a:gd name="connsiteX23" fmla="*/ 862952 w 3103370"/>
              <a:gd name="connsiteY23" fmla="*/ 701574 h 1920342"/>
              <a:gd name="connsiteX24" fmla="*/ 877829 w 3103370"/>
              <a:gd name="connsiteY24" fmla="*/ 717555 h 1920342"/>
              <a:gd name="connsiteX25" fmla="*/ 814553 w 3103370"/>
              <a:gd name="connsiteY25" fmla="*/ 657586 h 1920342"/>
              <a:gd name="connsiteX26" fmla="*/ 2341690 w 3103370"/>
              <a:gd name="connsiteY26" fmla="*/ 0 h 1920342"/>
              <a:gd name="connsiteX27" fmla="*/ 3055446 w 3103370"/>
              <a:gd name="connsiteY27" fmla="*/ 107910 h 1920342"/>
              <a:gd name="connsiteX28" fmla="*/ 3103370 w 3103370"/>
              <a:gd name="connsiteY28" fmla="*/ 125451 h 1920342"/>
              <a:gd name="connsiteX29" fmla="*/ 3103334 w 3103370"/>
              <a:gd name="connsiteY29" fmla="*/ 125691 h 1920342"/>
              <a:gd name="connsiteX30" fmla="*/ 3096893 w 3103370"/>
              <a:gd name="connsiteY30" fmla="*/ 152641 h 1920342"/>
              <a:gd name="connsiteX31" fmla="*/ 3048102 w 3103370"/>
              <a:gd name="connsiteY31" fmla="*/ 338807 h 1920342"/>
              <a:gd name="connsiteX32" fmla="*/ 3028312 w 3103370"/>
              <a:gd name="connsiteY32" fmla="*/ 402798 h 1920342"/>
              <a:gd name="connsiteX33" fmla="*/ 2956382 w 3103370"/>
              <a:gd name="connsiteY33" fmla="*/ 591209 h 1920342"/>
              <a:gd name="connsiteX34" fmla="*/ 2927335 w 3103370"/>
              <a:gd name="connsiteY34" fmla="*/ 654687 h 1920342"/>
              <a:gd name="connsiteX35" fmla="*/ 2846476 w 3103370"/>
              <a:gd name="connsiteY35" fmla="*/ 813190 h 1920342"/>
              <a:gd name="connsiteX36" fmla="*/ 2830474 w 3103370"/>
              <a:gd name="connsiteY36" fmla="*/ 842972 h 1920342"/>
              <a:gd name="connsiteX37" fmla="*/ 2811183 w 3103370"/>
              <a:gd name="connsiteY37" fmla="*/ 873980 h 1920342"/>
              <a:gd name="connsiteX38" fmla="*/ 2730204 w 3103370"/>
              <a:gd name="connsiteY38" fmla="*/ 998244 h 1920342"/>
              <a:gd name="connsiteX39" fmla="*/ 2591905 w 3103370"/>
              <a:gd name="connsiteY39" fmla="*/ 1179778 h 1920342"/>
              <a:gd name="connsiteX40" fmla="*/ 2557076 w 3103370"/>
              <a:gd name="connsiteY40" fmla="*/ 1222632 h 1920342"/>
              <a:gd name="connsiteX41" fmla="*/ 2355042 w 3103370"/>
              <a:gd name="connsiteY41" fmla="*/ 1428314 h 1920342"/>
              <a:gd name="connsiteX42" fmla="*/ 2323807 w 3103370"/>
              <a:gd name="connsiteY42" fmla="*/ 1454644 h 1920342"/>
              <a:gd name="connsiteX43" fmla="*/ 2195024 w 3103370"/>
              <a:gd name="connsiteY43" fmla="*/ 1558673 h 1920342"/>
              <a:gd name="connsiteX44" fmla="*/ 2133777 w 3103370"/>
              <a:gd name="connsiteY44" fmla="*/ 1604048 h 1920342"/>
              <a:gd name="connsiteX45" fmla="*/ 1972791 w 3103370"/>
              <a:gd name="connsiteY45" fmla="*/ 1708268 h 1920342"/>
              <a:gd name="connsiteX46" fmla="*/ 1892911 w 3103370"/>
              <a:gd name="connsiteY46" fmla="*/ 1753078 h 1920342"/>
              <a:gd name="connsiteX47" fmla="*/ 1856466 w 3103370"/>
              <a:gd name="connsiteY47" fmla="*/ 1772022 h 1920342"/>
              <a:gd name="connsiteX48" fmla="*/ 1806226 w 3103370"/>
              <a:gd name="connsiteY48" fmla="*/ 1576632 h 1920342"/>
              <a:gd name="connsiteX49" fmla="*/ 1120735 w 3103370"/>
              <a:gd name="connsiteY49" fmla="*/ 443790 h 1920342"/>
              <a:gd name="connsiteX50" fmla="*/ 1049892 w 3103370"/>
              <a:gd name="connsiteY50" fmla="*/ 379403 h 1920342"/>
              <a:gd name="connsiteX51" fmla="*/ 1146953 w 3103370"/>
              <a:gd name="connsiteY51" fmla="*/ 318004 h 1920342"/>
              <a:gd name="connsiteX52" fmla="*/ 2341690 w 3103370"/>
              <a:gd name="connsiteY52" fmla="*/ 0 h 1920342"/>
              <a:gd name="connsiteX0" fmla="*/ 439702 w 2288817"/>
              <a:gd name="connsiteY0" fmla="*/ 1217462 h 1772022"/>
              <a:gd name="connsiteX1" fmla="*/ 461717 w 2288817"/>
              <a:gd name="connsiteY1" fmla="*/ 1254703 h 1772022"/>
              <a:gd name="connsiteX2" fmla="*/ 513618 w 2288817"/>
              <a:gd name="connsiteY2" fmla="*/ 1359158 h 1772022"/>
              <a:gd name="connsiteX3" fmla="*/ 489569 w 2288817"/>
              <a:gd name="connsiteY3" fmla="*/ 1313058 h 1772022"/>
              <a:gd name="connsiteX4" fmla="*/ 467141 w 2288817"/>
              <a:gd name="connsiteY4" fmla="*/ 1266498 h 1772022"/>
              <a:gd name="connsiteX5" fmla="*/ 453989 w 2288817"/>
              <a:gd name="connsiteY5" fmla="*/ 1244851 h 1772022"/>
              <a:gd name="connsiteX6" fmla="*/ 439702 w 2288817"/>
              <a:gd name="connsiteY6" fmla="*/ 1217462 h 1772022"/>
              <a:gd name="connsiteX7" fmla="*/ 266858 w 2288817"/>
              <a:gd name="connsiteY7" fmla="*/ 953122 h 1772022"/>
              <a:gd name="connsiteX8" fmla="*/ 274570 w 2288817"/>
              <a:gd name="connsiteY8" fmla="*/ 962698 h 1772022"/>
              <a:gd name="connsiteX9" fmla="*/ 373276 w 2288817"/>
              <a:gd name="connsiteY9" fmla="*/ 1105095 h 1772022"/>
              <a:gd name="connsiteX10" fmla="*/ 391265 w 2288817"/>
              <a:gd name="connsiteY10" fmla="*/ 1135525 h 1772022"/>
              <a:gd name="connsiteX11" fmla="*/ 357469 w 2288817"/>
              <a:gd name="connsiteY11" fmla="*/ 1085975 h 1772022"/>
              <a:gd name="connsiteX12" fmla="*/ 346913 w 2288817"/>
              <a:gd name="connsiteY12" fmla="*/ 1068598 h 1772022"/>
              <a:gd name="connsiteX13" fmla="*/ 332183 w 2288817"/>
              <a:gd name="connsiteY13" fmla="*/ 1048900 h 1772022"/>
              <a:gd name="connsiteX14" fmla="*/ 266858 w 2288817"/>
              <a:gd name="connsiteY14" fmla="*/ 953122 h 1772022"/>
              <a:gd name="connsiteX15" fmla="*/ 88266 w 2288817"/>
              <a:gd name="connsiteY15" fmla="*/ 744400 h 1772022"/>
              <a:gd name="connsiteX16" fmla="*/ 166108 w 2288817"/>
              <a:gd name="connsiteY16" fmla="*/ 828021 h 1772022"/>
              <a:gd name="connsiteX17" fmla="*/ 232034 w 2288817"/>
              <a:gd name="connsiteY17" fmla="*/ 909880 h 1772022"/>
              <a:gd name="connsiteX18" fmla="*/ 88266 w 2288817"/>
              <a:gd name="connsiteY18" fmla="*/ 744400 h 1772022"/>
              <a:gd name="connsiteX19" fmla="*/ 0 w 2288817"/>
              <a:gd name="connsiteY19" fmla="*/ 657586 h 1772022"/>
              <a:gd name="connsiteX20" fmla="*/ 48399 w 2288817"/>
              <a:gd name="connsiteY20" fmla="*/ 701574 h 1772022"/>
              <a:gd name="connsiteX21" fmla="*/ 63276 w 2288817"/>
              <a:gd name="connsiteY21" fmla="*/ 717555 h 1772022"/>
              <a:gd name="connsiteX22" fmla="*/ 0 w 2288817"/>
              <a:gd name="connsiteY22" fmla="*/ 657586 h 1772022"/>
              <a:gd name="connsiteX23" fmla="*/ 1527137 w 2288817"/>
              <a:gd name="connsiteY23" fmla="*/ 0 h 1772022"/>
              <a:gd name="connsiteX24" fmla="*/ 2240893 w 2288817"/>
              <a:gd name="connsiteY24" fmla="*/ 107910 h 1772022"/>
              <a:gd name="connsiteX25" fmla="*/ 2288817 w 2288817"/>
              <a:gd name="connsiteY25" fmla="*/ 125451 h 1772022"/>
              <a:gd name="connsiteX26" fmla="*/ 2288781 w 2288817"/>
              <a:gd name="connsiteY26" fmla="*/ 125691 h 1772022"/>
              <a:gd name="connsiteX27" fmla="*/ 2282340 w 2288817"/>
              <a:gd name="connsiteY27" fmla="*/ 152641 h 1772022"/>
              <a:gd name="connsiteX28" fmla="*/ 2233549 w 2288817"/>
              <a:gd name="connsiteY28" fmla="*/ 338807 h 1772022"/>
              <a:gd name="connsiteX29" fmla="*/ 2213759 w 2288817"/>
              <a:gd name="connsiteY29" fmla="*/ 402798 h 1772022"/>
              <a:gd name="connsiteX30" fmla="*/ 2141829 w 2288817"/>
              <a:gd name="connsiteY30" fmla="*/ 591209 h 1772022"/>
              <a:gd name="connsiteX31" fmla="*/ 2112782 w 2288817"/>
              <a:gd name="connsiteY31" fmla="*/ 654687 h 1772022"/>
              <a:gd name="connsiteX32" fmla="*/ 2031923 w 2288817"/>
              <a:gd name="connsiteY32" fmla="*/ 813190 h 1772022"/>
              <a:gd name="connsiteX33" fmla="*/ 2015921 w 2288817"/>
              <a:gd name="connsiteY33" fmla="*/ 842972 h 1772022"/>
              <a:gd name="connsiteX34" fmla="*/ 1996630 w 2288817"/>
              <a:gd name="connsiteY34" fmla="*/ 873980 h 1772022"/>
              <a:gd name="connsiteX35" fmla="*/ 1915651 w 2288817"/>
              <a:gd name="connsiteY35" fmla="*/ 998244 h 1772022"/>
              <a:gd name="connsiteX36" fmla="*/ 1777352 w 2288817"/>
              <a:gd name="connsiteY36" fmla="*/ 1179778 h 1772022"/>
              <a:gd name="connsiteX37" fmla="*/ 1742523 w 2288817"/>
              <a:gd name="connsiteY37" fmla="*/ 1222632 h 1772022"/>
              <a:gd name="connsiteX38" fmla="*/ 1540489 w 2288817"/>
              <a:gd name="connsiteY38" fmla="*/ 1428314 h 1772022"/>
              <a:gd name="connsiteX39" fmla="*/ 1509254 w 2288817"/>
              <a:gd name="connsiteY39" fmla="*/ 1454644 h 1772022"/>
              <a:gd name="connsiteX40" fmla="*/ 1380471 w 2288817"/>
              <a:gd name="connsiteY40" fmla="*/ 1558673 h 1772022"/>
              <a:gd name="connsiteX41" fmla="*/ 1319224 w 2288817"/>
              <a:gd name="connsiteY41" fmla="*/ 1604048 h 1772022"/>
              <a:gd name="connsiteX42" fmla="*/ 1158238 w 2288817"/>
              <a:gd name="connsiteY42" fmla="*/ 1708268 h 1772022"/>
              <a:gd name="connsiteX43" fmla="*/ 1078358 w 2288817"/>
              <a:gd name="connsiteY43" fmla="*/ 1753078 h 1772022"/>
              <a:gd name="connsiteX44" fmla="*/ 1041913 w 2288817"/>
              <a:gd name="connsiteY44" fmla="*/ 1772022 h 1772022"/>
              <a:gd name="connsiteX45" fmla="*/ 991673 w 2288817"/>
              <a:gd name="connsiteY45" fmla="*/ 1576632 h 1772022"/>
              <a:gd name="connsiteX46" fmla="*/ 306182 w 2288817"/>
              <a:gd name="connsiteY46" fmla="*/ 443790 h 1772022"/>
              <a:gd name="connsiteX47" fmla="*/ 235339 w 2288817"/>
              <a:gd name="connsiteY47" fmla="*/ 379403 h 1772022"/>
              <a:gd name="connsiteX48" fmla="*/ 332400 w 2288817"/>
              <a:gd name="connsiteY48" fmla="*/ 318004 h 1772022"/>
              <a:gd name="connsiteX49" fmla="*/ 1527137 w 2288817"/>
              <a:gd name="connsiteY49" fmla="*/ 0 h 1772022"/>
              <a:gd name="connsiteX0" fmla="*/ 439702 w 2288817"/>
              <a:gd name="connsiteY0" fmla="*/ 1217462 h 1772022"/>
              <a:gd name="connsiteX1" fmla="*/ 461717 w 2288817"/>
              <a:gd name="connsiteY1" fmla="*/ 1254703 h 1772022"/>
              <a:gd name="connsiteX2" fmla="*/ 489569 w 2288817"/>
              <a:gd name="connsiteY2" fmla="*/ 1313058 h 1772022"/>
              <a:gd name="connsiteX3" fmla="*/ 467141 w 2288817"/>
              <a:gd name="connsiteY3" fmla="*/ 1266498 h 1772022"/>
              <a:gd name="connsiteX4" fmla="*/ 453989 w 2288817"/>
              <a:gd name="connsiteY4" fmla="*/ 1244851 h 1772022"/>
              <a:gd name="connsiteX5" fmla="*/ 439702 w 2288817"/>
              <a:gd name="connsiteY5" fmla="*/ 1217462 h 1772022"/>
              <a:gd name="connsiteX6" fmla="*/ 266858 w 2288817"/>
              <a:gd name="connsiteY6" fmla="*/ 953122 h 1772022"/>
              <a:gd name="connsiteX7" fmla="*/ 274570 w 2288817"/>
              <a:gd name="connsiteY7" fmla="*/ 962698 h 1772022"/>
              <a:gd name="connsiteX8" fmla="*/ 373276 w 2288817"/>
              <a:gd name="connsiteY8" fmla="*/ 1105095 h 1772022"/>
              <a:gd name="connsiteX9" fmla="*/ 391265 w 2288817"/>
              <a:gd name="connsiteY9" fmla="*/ 1135525 h 1772022"/>
              <a:gd name="connsiteX10" fmla="*/ 357469 w 2288817"/>
              <a:gd name="connsiteY10" fmla="*/ 1085975 h 1772022"/>
              <a:gd name="connsiteX11" fmla="*/ 346913 w 2288817"/>
              <a:gd name="connsiteY11" fmla="*/ 1068598 h 1772022"/>
              <a:gd name="connsiteX12" fmla="*/ 332183 w 2288817"/>
              <a:gd name="connsiteY12" fmla="*/ 1048900 h 1772022"/>
              <a:gd name="connsiteX13" fmla="*/ 266858 w 2288817"/>
              <a:gd name="connsiteY13" fmla="*/ 953122 h 1772022"/>
              <a:gd name="connsiteX14" fmla="*/ 88266 w 2288817"/>
              <a:gd name="connsiteY14" fmla="*/ 744400 h 1772022"/>
              <a:gd name="connsiteX15" fmla="*/ 166108 w 2288817"/>
              <a:gd name="connsiteY15" fmla="*/ 828021 h 1772022"/>
              <a:gd name="connsiteX16" fmla="*/ 232034 w 2288817"/>
              <a:gd name="connsiteY16" fmla="*/ 909880 h 1772022"/>
              <a:gd name="connsiteX17" fmla="*/ 88266 w 2288817"/>
              <a:gd name="connsiteY17" fmla="*/ 744400 h 1772022"/>
              <a:gd name="connsiteX18" fmla="*/ 0 w 2288817"/>
              <a:gd name="connsiteY18" fmla="*/ 657586 h 1772022"/>
              <a:gd name="connsiteX19" fmla="*/ 48399 w 2288817"/>
              <a:gd name="connsiteY19" fmla="*/ 701574 h 1772022"/>
              <a:gd name="connsiteX20" fmla="*/ 63276 w 2288817"/>
              <a:gd name="connsiteY20" fmla="*/ 717555 h 1772022"/>
              <a:gd name="connsiteX21" fmla="*/ 0 w 2288817"/>
              <a:gd name="connsiteY21" fmla="*/ 657586 h 1772022"/>
              <a:gd name="connsiteX22" fmla="*/ 1527137 w 2288817"/>
              <a:gd name="connsiteY22" fmla="*/ 0 h 1772022"/>
              <a:gd name="connsiteX23" fmla="*/ 2240893 w 2288817"/>
              <a:gd name="connsiteY23" fmla="*/ 107910 h 1772022"/>
              <a:gd name="connsiteX24" fmla="*/ 2288817 w 2288817"/>
              <a:gd name="connsiteY24" fmla="*/ 125451 h 1772022"/>
              <a:gd name="connsiteX25" fmla="*/ 2288781 w 2288817"/>
              <a:gd name="connsiteY25" fmla="*/ 125691 h 1772022"/>
              <a:gd name="connsiteX26" fmla="*/ 2282340 w 2288817"/>
              <a:gd name="connsiteY26" fmla="*/ 152641 h 1772022"/>
              <a:gd name="connsiteX27" fmla="*/ 2233549 w 2288817"/>
              <a:gd name="connsiteY27" fmla="*/ 338807 h 1772022"/>
              <a:gd name="connsiteX28" fmla="*/ 2213759 w 2288817"/>
              <a:gd name="connsiteY28" fmla="*/ 402798 h 1772022"/>
              <a:gd name="connsiteX29" fmla="*/ 2141829 w 2288817"/>
              <a:gd name="connsiteY29" fmla="*/ 591209 h 1772022"/>
              <a:gd name="connsiteX30" fmla="*/ 2112782 w 2288817"/>
              <a:gd name="connsiteY30" fmla="*/ 654687 h 1772022"/>
              <a:gd name="connsiteX31" fmla="*/ 2031923 w 2288817"/>
              <a:gd name="connsiteY31" fmla="*/ 813190 h 1772022"/>
              <a:gd name="connsiteX32" fmla="*/ 2015921 w 2288817"/>
              <a:gd name="connsiteY32" fmla="*/ 842972 h 1772022"/>
              <a:gd name="connsiteX33" fmla="*/ 1996630 w 2288817"/>
              <a:gd name="connsiteY33" fmla="*/ 873980 h 1772022"/>
              <a:gd name="connsiteX34" fmla="*/ 1915651 w 2288817"/>
              <a:gd name="connsiteY34" fmla="*/ 998244 h 1772022"/>
              <a:gd name="connsiteX35" fmla="*/ 1777352 w 2288817"/>
              <a:gd name="connsiteY35" fmla="*/ 1179778 h 1772022"/>
              <a:gd name="connsiteX36" fmla="*/ 1742523 w 2288817"/>
              <a:gd name="connsiteY36" fmla="*/ 1222632 h 1772022"/>
              <a:gd name="connsiteX37" fmla="*/ 1540489 w 2288817"/>
              <a:gd name="connsiteY37" fmla="*/ 1428314 h 1772022"/>
              <a:gd name="connsiteX38" fmla="*/ 1509254 w 2288817"/>
              <a:gd name="connsiteY38" fmla="*/ 1454644 h 1772022"/>
              <a:gd name="connsiteX39" fmla="*/ 1380471 w 2288817"/>
              <a:gd name="connsiteY39" fmla="*/ 1558673 h 1772022"/>
              <a:gd name="connsiteX40" fmla="*/ 1319224 w 2288817"/>
              <a:gd name="connsiteY40" fmla="*/ 1604048 h 1772022"/>
              <a:gd name="connsiteX41" fmla="*/ 1158238 w 2288817"/>
              <a:gd name="connsiteY41" fmla="*/ 1708268 h 1772022"/>
              <a:gd name="connsiteX42" fmla="*/ 1078358 w 2288817"/>
              <a:gd name="connsiteY42" fmla="*/ 1753078 h 1772022"/>
              <a:gd name="connsiteX43" fmla="*/ 1041913 w 2288817"/>
              <a:gd name="connsiteY43" fmla="*/ 1772022 h 1772022"/>
              <a:gd name="connsiteX44" fmla="*/ 991673 w 2288817"/>
              <a:gd name="connsiteY44" fmla="*/ 1576632 h 1772022"/>
              <a:gd name="connsiteX45" fmla="*/ 306182 w 2288817"/>
              <a:gd name="connsiteY45" fmla="*/ 443790 h 1772022"/>
              <a:gd name="connsiteX46" fmla="*/ 235339 w 2288817"/>
              <a:gd name="connsiteY46" fmla="*/ 379403 h 1772022"/>
              <a:gd name="connsiteX47" fmla="*/ 332400 w 2288817"/>
              <a:gd name="connsiteY47" fmla="*/ 318004 h 1772022"/>
              <a:gd name="connsiteX48" fmla="*/ 1527137 w 2288817"/>
              <a:gd name="connsiteY48" fmla="*/ 0 h 1772022"/>
              <a:gd name="connsiteX0" fmla="*/ 439702 w 2288817"/>
              <a:gd name="connsiteY0" fmla="*/ 1217462 h 1772022"/>
              <a:gd name="connsiteX1" fmla="*/ 461717 w 2288817"/>
              <a:gd name="connsiteY1" fmla="*/ 1254703 h 1772022"/>
              <a:gd name="connsiteX2" fmla="*/ 467141 w 2288817"/>
              <a:gd name="connsiteY2" fmla="*/ 1266498 h 1772022"/>
              <a:gd name="connsiteX3" fmla="*/ 453989 w 2288817"/>
              <a:gd name="connsiteY3" fmla="*/ 1244851 h 1772022"/>
              <a:gd name="connsiteX4" fmla="*/ 439702 w 2288817"/>
              <a:gd name="connsiteY4" fmla="*/ 1217462 h 1772022"/>
              <a:gd name="connsiteX5" fmla="*/ 266858 w 2288817"/>
              <a:gd name="connsiteY5" fmla="*/ 953122 h 1772022"/>
              <a:gd name="connsiteX6" fmla="*/ 274570 w 2288817"/>
              <a:gd name="connsiteY6" fmla="*/ 962698 h 1772022"/>
              <a:gd name="connsiteX7" fmla="*/ 373276 w 2288817"/>
              <a:gd name="connsiteY7" fmla="*/ 1105095 h 1772022"/>
              <a:gd name="connsiteX8" fmla="*/ 391265 w 2288817"/>
              <a:gd name="connsiteY8" fmla="*/ 1135525 h 1772022"/>
              <a:gd name="connsiteX9" fmla="*/ 357469 w 2288817"/>
              <a:gd name="connsiteY9" fmla="*/ 1085975 h 1772022"/>
              <a:gd name="connsiteX10" fmla="*/ 346913 w 2288817"/>
              <a:gd name="connsiteY10" fmla="*/ 1068598 h 1772022"/>
              <a:gd name="connsiteX11" fmla="*/ 332183 w 2288817"/>
              <a:gd name="connsiteY11" fmla="*/ 1048900 h 1772022"/>
              <a:gd name="connsiteX12" fmla="*/ 266858 w 2288817"/>
              <a:gd name="connsiteY12" fmla="*/ 953122 h 1772022"/>
              <a:gd name="connsiteX13" fmla="*/ 88266 w 2288817"/>
              <a:gd name="connsiteY13" fmla="*/ 744400 h 1772022"/>
              <a:gd name="connsiteX14" fmla="*/ 166108 w 2288817"/>
              <a:gd name="connsiteY14" fmla="*/ 828021 h 1772022"/>
              <a:gd name="connsiteX15" fmla="*/ 232034 w 2288817"/>
              <a:gd name="connsiteY15" fmla="*/ 909880 h 1772022"/>
              <a:gd name="connsiteX16" fmla="*/ 88266 w 2288817"/>
              <a:gd name="connsiteY16" fmla="*/ 744400 h 1772022"/>
              <a:gd name="connsiteX17" fmla="*/ 0 w 2288817"/>
              <a:gd name="connsiteY17" fmla="*/ 657586 h 1772022"/>
              <a:gd name="connsiteX18" fmla="*/ 48399 w 2288817"/>
              <a:gd name="connsiteY18" fmla="*/ 701574 h 1772022"/>
              <a:gd name="connsiteX19" fmla="*/ 63276 w 2288817"/>
              <a:gd name="connsiteY19" fmla="*/ 717555 h 1772022"/>
              <a:gd name="connsiteX20" fmla="*/ 0 w 2288817"/>
              <a:gd name="connsiteY20" fmla="*/ 657586 h 1772022"/>
              <a:gd name="connsiteX21" fmla="*/ 1527137 w 2288817"/>
              <a:gd name="connsiteY21" fmla="*/ 0 h 1772022"/>
              <a:gd name="connsiteX22" fmla="*/ 2240893 w 2288817"/>
              <a:gd name="connsiteY22" fmla="*/ 107910 h 1772022"/>
              <a:gd name="connsiteX23" fmla="*/ 2288817 w 2288817"/>
              <a:gd name="connsiteY23" fmla="*/ 125451 h 1772022"/>
              <a:gd name="connsiteX24" fmla="*/ 2288781 w 2288817"/>
              <a:gd name="connsiteY24" fmla="*/ 125691 h 1772022"/>
              <a:gd name="connsiteX25" fmla="*/ 2282340 w 2288817"/>
              <a:gd name="connsiteY25" fmla="*/ 152641 h 1772022"/>
              <a:gd name="connsiteX26" fmla="*/ 2233549 w 2288817"/>
              <a:gd name="connsiteY26" fmla="*/ 338807 h 1772022"/>
              <a:gd name="connsiteX27" fmla="*/ 2213759 w 2288817"/>
              <a:gd name="connsiteY27" fmla="*/ 402798 h 1772022"/>
              <a:gd name="connsiteX28" fmla="*/ 2141829 w 2288817"/>
              <a:gd name="connsiteY28" fmla="*/ 591209 h 1772022"/>
              <a:gd name="connsiteX29" fmla="*/ 2112782 w 2288817"/>
              <a:gd name="connsiteY29" fmla="*/ 654687 h 1772022"/>
              <a:gd name="connsiteX30" fmla="*/ 2031923 w 2288817"/>
              <a:gd name="connsiteY30" fmla="*/ 813190 h 1772022"/>
              <a:gd name="connsiteX31" fmla="*/ 2015921 w 2288817"/>
              <a:gd name="connsiteY31" fmla="*/ 842972 h 1772022"/>
              <a:gd name="connsiteX32" fmla="*/ 1996630 w 2288817"/>
              <a:gd name="connsiteY32" fmla="*/ 873980 h 1772022"/>
              <a:gd name="connsiteX33" fmla="*/ 1915651 w 2288817"/>
              <a:gd name="connsiteY33" fmla="*/ 998244 h 1772022"/>
              <a:gd name="connsiteX34" fmla="*/ 1777352 w 2288817"/>
              <a:gd name="connsiteY34" fmla="*/ 1179778 h 1772022"/>
              <a:gd name="connsiteX35" fmla="*/ 1742523 w 2288817"/>
              <a:gd name="connsiteY35" fmla="*/ 1222632 h 1772022"/>
              <a:gd name="connsiteX36" fmla="*/ 1540489 w 2288817"/>
              <a:gd name="connsiteY36" fmla="*/ 1428314 h 1772022"/>
              <a:gd name="connsiteX37" fmla="*/ 1509254 w 2288817"/>
              <a:gd name="connsiteY37" fmla="*/ 1454644 h 1772022"/>
              <a:gd name="connsiteX38" fmla="*/ 1380471 w 2288817"/>
              <a:gd name="connsiteY38" fmla="*/ 1558673 h 1772022"/>
              <a:gd name="connsiteX39" fmla="*/ 1319224 w 2288817"/>
              <a:gd name="connsiteY39" fmla="*/ 1604048 h 1772022"/>
              <a:gd name="connsiteX40" fmla="*/ 1158238 w 2288817"/>
              <a:gd name="connsiteY40" fmla="*/ 1708268 h 1772022"/>
              <a:gd name="connsiteX41" fmla="*/ 1078358 w 2288817"/>
              <a:gd name="connsiteY41" fmla="*/ 1753078 h 1772022"/>
              <a:gd name="connsiteX42" fmla="*/ 1041913 w 2288817"/>
              <a:gd name="connsiteY42" fmla="*/ 1772022 h 1772022"/>
              <a:gd name="connsiteX43" fmla="*/ 991673 w 2288817"/>
              <a:gd name="connsiteY43" fmla="*/ 1576632 h 1772022"/>
              <a:gd name="connsiteX44" fmla="*/ 306182 w 2288817"/>
              <a:gd name="connsiteY44" fmla="*/ 443790 h 1772022"/>
              <a:gd name="connsiteX45" fmla="*/ 235339 w 2288817"/>
              <a:gd name="connsiteY45" fmla="*/ 379403 h 1772022"/>
              <a:gd name="connsiteX46" fmla="*/ 332400 w 2288817"/>
              <a:gd name="connsiteY46" fmla="*/ 318004 h 1772022"/>
              <a:gd name="connsiteX47" fmla="*/ 1527137 w 2288817"/>
              <a:gd name="connsiteY47" fmla="*/ 0 h 1772022"/>
              <a:gd name="connsiteX0" fmla="*/ 439702 w 2288817"/>
              <a:gd name="connsiteY0" fmla="*/ 1217462 h 1772022"/>
              <a:gd name="connsiteX1" fmla="*/ 461717 w 2288817"/>
              <a:gd name="connsiteY1" fmla="*/ 1254703 h 1772022"/>
              <a:gd name="connsiteX2" fmla="*/ 453989 w 2288817"/>
              <a:gd name="connsiteY2" fmla="*/ 1244851 h 1772022"/>
              <a:gd name="connsiteX3" fmla="*/ 439702 w 2288817"/>
              <a:gd name="connsiteY3" fmla="*/ 1217462 h 1772022"/>
              <a:gd name="connsiteX4" fmla="*/ 266858 w 2288817"/>
              <a:gd name="connsiteY4" fmla="*/ 953122 h 1772022"/>
              <a:gd name="connsiteX5" fmla="*/ 274570 w 2288817"/>
              <a:gd name="connsiteY5" fmla="*/ 962698 h 1772022"/>
              <a:gd name="connsiteX6" fmla="*/ 373276 w 2288817"/>
              <a:gd name="connsiteY6" fmla="*/ 1105095 h 1772022"/>
              <a:gd name="connsiteX7" fmla="*/ 391265 w 2288817"/>
              <a:gd name="connsiteY7" fmla="*/ 1135525 h 1772022"/>
              <a:gd name="connsiteX8" fmla="*/ 357469 w 2288817"/>
              <a:gd name="connsiteY8" fmla="*/ 1085975 h 1772022"/>
              <a:gd name="connsiteX9" fmla="*/ 346913 w 2288817"/>
              <a:gd name="connsiteY9" fmla="*/ 1068598 h 1772022"/>
              <a:gd name="connsiteX10" fmla="*/ 332183 w 2288817"/>
              <a:gd name="connsiteY10" fmla="*/ 1048900 h 1772022"/>
              <a:gd name="connsiteX11" fmla="*/ 266858 w 2288817"/>
              <a:gd name="connsiteY11" fmla="*/ 953122 h 1772022"/>
              <a:gd name="connsiteX12" fmla="*/ 88266 w 2288817"/>
              <a:gd name="connsiteY12" fmla="*/ 744400 h 1772022"/>
              <a:gd name="connsiteX13" fmla="*/ 166108 w 2288817"/>
              <a:gd name="connsiteY13" fmla="*/ 828021 h 1772022"/>
              <a:gd name="connsiteX14" fmla="*/ 232034 w 2288817"/>
              <a:gd name="connsiteY14" fmla="*/ 909880 h 1772022"/>
              <a:gd name="connsiteX15" fmla="*/ 88266 w 2288817"/>
              <a:gd name="connsiteY15" fmla="*/ 744400 h 1772022"/>
              <a:gd name="connsiteX16" fmla="*/ 0 w 2288817"/>
              <a:gd name="connsiteY16" fmla="*/ 657586 h 1772022"/>
              <a:gd name="connsiteX17" fmla="*/ 48399 w 2288817"/>
              <a:gd name="connsiteY17" fmla="*/ 701574 h 1772022"/>
              <a:gd name="connsiteX18" fmla="*/ 63276 w 2288817"/>
              <a:gd name="connsiteY18" fmla="*/ 717555 h 1772022"/>
              <a:gd name="connsiteX19" fmla="*/ 0 w 2288817"/>
              <a:gd name="connsiteY19" fmla="*/ 657586 h 1772022"/>
              <a:gd name="connsiteX20" fmla="*/ 1527137 w 2288817"/>
              <a:gd name="connsiteY20" fmla="*/ 0 h 1772022"/>
              <a:gd name="connsiteX21" fmla="*/ 2240893 w 2288817"/>
              <a:gd name="connsiteY21" fmla="*/ 107910 h 1772022"/>
              <a:gd name="connsiteX22" fmla="*/ 2288817 w 2288817"/>
              <a:gd name="connsiteY22" fmla="*/ 125451 h 1772022"/>
              <a:gd name="connsiteX23" fmla="*/ 2288781 w 2288817"/>
              <a:gd name="connsiteY23" fmla="*/ 125691 h 1772022"/>
              <a:gd name="connsiteX24" fmla="*/ 2282340 w 2288817"/>
              <a:gd name="connsiteY24" fmla="*/ 152641 h 1772022"/>
              <a:gd name="connsiteX25" fmla="*/ 2233549 w 2288817"/>
              <a:gd name="connsiteY25" fmla="*/ 338807 h 1772022"/>
              <a:gd name="connsiteX26" fmla="*/ 2213759 w 2288817"/>
              <a:gd name="connsiteY26" fmla="*/ 402798 h 1772022"/>
              <a:gd name="connsiteX27" fmla="*/ 2141829 w 2288817"/>
              <a:gd name="connsiteY27" fmla="*/ 591209 h 1772022"/>
              <a:gd name="connsiteX28" fmla="*/ 2112782 w 2288817"/>
              <a:gd name="connsiteY28" fmla="*/ 654687 h 1772022"/>
              <a:gd name="connsiteX29" fmla="*/ 2031923 w 2288817"/>
              <a:gd name="connsiteY29" fmla="*/ 813190 h 1772022"/>
              <a:gd name="connsiteX30" fmla="*/ 2015921 w 2288817"/>
              <a:gd name="connsiteY30" fmla="*/ 842972 h 1772022"/>
              <a:gd name="connsiteX31" fmla="*/ 1996630 w 2288817"/>
              <a:gd name="connsiteY31" fmla="*/ 873980 h 1772022"/>
              <a:gd name="connsiteX32" fmla="*/ 1915651 w 2288817"/>
              <a:gd name="connsiteY32" fmla="*/ 998244 h 1772022"/>
              <a:gd name="connsiteX33" fmla="*/ 1777352 w 2288817"/>
              <a:gd name="connsiteY33" fmla="*/ 1179778 h 1772022"/>
              <a:gd name="connsiteX34" fmla="*/ 1742523 w 2288817"/>
              <a:gd name="connsiteY34" fmla="*/ 1222632 h 1772022"/>
              <a:gd name="connsiteX35" fmla="*/ 1540489 w 2288817"/>
              <a:gd name="connsiteY35" fmla="*/ 1428314 h 1772022"/>
              <a:gd name="connsiteX36" fmla="*/ 1509254 w 2288817"/>
              <a:gd name="connsiteY36" fmla="*/ 1454644 h 1772022"/>
              <a:gd name="connsiteX37" fmla="*/ 1380471 w 2288817"/>
              <a:gd name="connsiteY37" fmla="*/ 1558673 h 1772022"/>
              <a:gd name="connsiteX38" fmla="*/ 1319224 w 2288817"/>
              <a:gd name="connsiteY38" fmla="*/ 1604048 h 1772022"/>
              <a:gd name="connsiteX39" fmla="*/ 1158238 w 2288817"/>
              <a:gd name="connsiteY39" fmla="*/ 1708268 h 1772022"/>
              <a:gd name="connsiteX40" fmla="*/ 1078358 w 2288817"/>
              <a:gd name="connsiteY40" fmla="*/ 1753078 h 1772022"/>
              <a:gd name="connsiteX41" fmla="*/ 1041913 w 2288817"/>
              <a:gd name="connsiteY41" fmla="*/ 1772022 h 1772022"/>
              <a:gd name="connsiteX42" fmla="*/ 991673 w 2288817"/>
              <a:gd name="connsiteY42" fmla="*/ 1576632 h 1772022"/>
              <a:gd name="connsiteX43" fmla="*/ 306182 w 2288817"/>
              <a:gd name="connsiteY43" fmla="*/ 443790 h 1772022"/>
              <a:gd name="connsiteX44" fmla="*/ 235339 w 2288817"/>
              <a:gd name="connsiteY44" fmla="*/ 379403 h 1772022"/>
              <a:gd name="connsiteX45" fmla="*/ 332400 w 2288817"/>
              <a:gd name="connsiteY45" fmla="*/ 318004 h 1772022"/>
              <a:gd name="connsiteX46" fmla="*/ 1527137 w 2288817"/>
              <a:gd name="connsiteY46" fmla="*/ 0 h 1772022"/>
              <a:gd name="connsiteX0" fmla="*/ 439702 w 2288817"/>
              <a:gd name="connsiteY0" fmla="*/ 1217462 h 1772022"/>
              <a:gd name="connsiteX1" fmla="*/ 461717 w 2288817"/>
              <a:gd name="connsiteY1" fmla="*/ 1254703 h 1772022"/>
              <a:gd name="connsiteX2" fmla="*/ 439702 w 2288817"/>
              <a:gd name="connsiteY2" fmla="*/ 1217462 h 1772022"/>
              <a:gd name="connsiteX3" fmla="*/ 266858 w 2288817"/>
              <a:gd name="connsiteY3" fmla="*/ 953122 h 1772022"/>
              <a:gd name="connsiteX4" fmla="*/ 274570 w 2288817"/>
              <a:gd name="connsiteY4" fmla="*/ 962698 h 1772022"/>
              <a:gd name="connsiteX5" fmla="*/ 373276 w 2288817"/>
              <a:gd name="connsiteY5" fmla="*/ 1105095 h 1772022"/>
              <a:gd name="connsiteX6" fmla="*/ 391265 w 2288817"/>
              <a:gd name="connsiteY6" fmla="*/ 1135525 h 1772022"/>
              <a:gd name="connsiteX7" fmla="*/ 357469 w 2288817"/>
              <a:gd name="connsiteY7" fmla="*/ 1085975 h 1772022"/>
              <a:gd name="connsiteX8" fmla="*/ 346913 w 2288817"/>
              <a:gd name="connsiteY8" fmla="*/ 1068598 h 1772022"/>
              <a:gd name="connsiteX9" fmla="*/ 332183 w 2288817"/>
              <a:gd name="connsiteY9" fmla="*/ 1048900 h 1772022"/>
              <a:gd name="connsiteX10" fmla="*/ 266858 w 2288817"/>
              <a:gd name="connsiteY10" fmla="*/ 953122 h 1772022"/>
              <a:gd name="connsiteX11" fmla="*/ 88266 w 2288817"/>
              <a:gd name="connsiteY11" fmla="*/ 744400 h 1772022"/>
              <a:gd name="connsiteX12" fmla="*/ 166108 w 2288817"/>
              <a:gd name="connsiteY12" fmla="*/ 828021 h 1772022"/>
              <a:gd name="connsiteX13" fmla="*/ 232034 w 2288817"/>
              <a:gd name="connsiteY13" fmla="*/ 909880 h 1772022"/>
              <a:gd name="connsiteX14" fmla="*/ 88266 w 2288817"/>
              <a:gd name="connsiteY14" fmla="*/ 744400 h 1772022"/>
              <a:gd name="connsiteX15" fmla="*/ 0 w 2288817"/>
              <a:gd name="connsiteY15" fmla="*/ 657586 h 1772022"/>
              <a:gd name="connsiteX16" fmla="*/ 48399 w 2288817"/>
              <a:gd name="connsiteY16" fmla="*/ 701574 h 1772022"/>
              <a:gd name="connsiteX17" fmla="*/ 63276 w 2288817"/>
              <a:gd name="connsiteY17" fmla="*/ 717555 h 1772022"/>
              <a:gd name="connsiteX18" fmla="*/ 0 w 2288817"/>
              <a:gd name="connsiteY18" fmla="*/ 657586 h 1772022"/>
              <a:gd name="connsiteX19" fmla="*/ 1527137 w 2288817"/>
              <a:gd name="connsiteY19" fmla="*/ 0 h 1772022"/>
              <a:gd name="connsiteX20" fmla="*/ 2240893 w 2288817"/>
              <a:gd name="connsiteY20" fmla="*/ 107910 h 1772022"/>
              <a:gd name="connsiteX21" fmla="*/ 2288817 w 2288817"/>
              <a:gd name="connsiteY21" fmla="*/ 125451 h 1772022"/>
              <a:gd name="connsiteX22" fmla="*/ 2288781 w 2288817"/>
              <a:gd name="connsiteY22" fmla="*/ 125691 h 1772022"/>
              <a:gd name="connsiteX23" fmla="*/ 2282340 w 2288817"/>
              <a:gd name="connsiteY23" fmla="*/ 152641 h 1772022"/>
              <a:gd name="connsiteX24" fmla="*/ 2233549 w 2288817"/>
              <a:gd name="connsiteY24" fmla="*/ 338807 h 1772022"/>
              <a:gd name="connsiteX25" fmla="*/ 2213759 w 2288817"/>
              <a:gd name="connsiteY25" fmla="*/ 402798 h 1772022"/>
              <a:gd name="connsiteX26" fmla="*/ 2141829 w 2288817"/>
              <a:gd name="connsiteY26" fmla="*/ 591209 h 1772022"/>
              <a:gd name="connsiteX27" fmla="*/ 2112782 w 2288817"/>
              <a:gd name="connsiteY27" fmla="*/ 654687 h 1772022"/>
              <a:gd name="connsiteX28" fmla="*/ 2031923 w 2288817"/>
              <a:gd name="connsiteY28" fmla="*/ 813190 h 1772022"/>
              <a:gd name="connsiteX29" fmla="*/ 2015921 w 2288817"/>
              <a:gd name="connsiteY29" fmla="*/ 842972 h 1772022"/>
              <a:gd name="connsiteX30" fmla="*/ 1996630 w 2288817"/>
              <a:gd name="connsiteY30" fmla="*/ 873980 h 1772022"/>
              <a:gd name="connsiteX31" fmla="*/ 1915651 w 2288817"/>
              <a:gd name="connsiteY31" fmla="*/ 998244 h 1772022"/>
              <a:gd name="connsiteX32" fmla="*/ 1777352 w 2288817"/>
              <a:gd name="connsiteY32" fmla="*/ 1179778 h 1772022"/>
              <a:gd name="connsiteX33" fmla="*/ 1742523 w 2288817"/>
              <a:gd name="connsiteY33" fmla="*/ 1222632 h 1772022"/>
              <a:gd name="connsiteX34" fmla="*/ 1540489 w 2288817"/>
              <a:gd name="connsiteY34" fmla="*/ 1428314 h 1772022"/>
              <a:gd name="connsiteX35" fmla="*/ 1509254 w 2288817"/>
              <a:gd name="connsiteY35" fmla="*/ 1454644 h 1772022"/>
              <a:gd name="connsiteX36" fmla="*/ 1380471 w 2288817"/>
              <a:gd name="connsiteY36" fmla="*/ 1558673 h 1772022"/>
              <a:gd name="connsiteX37" fmla="*/ 1319224 w 2288817"/>
              <a:gd name="connsiteY37" fmla="*/ 1604048 h 1772022"/>
              <a:gd name="connsiteX38" fmla="*/ 1158238 w 2288817"/>
              <a:gd name="connsiteY38" fmla="*/ 1708268 h 1772022"/>
              <a:gd name="connsiteX39" fmla="*/ 1078358 w 2288817"/>
              <a:gd name="connsiteY39" fmla="*/ 1753078 h 1772022"/>
              <a:gd name="connsiteX40" fmla="*/ 1041913 w 2288817"/>
              <a:gd name="connsiteY40" fmla="*/ 1772022 h 1772022"/>
              <a:gd name="connsiteX41" fmla="*/ 991673 w 2288817"/>
              <a:gd name="connsiteY41" fmla="*/ 1576632 h 1772022"/>
              <a:gd name="connsiteX42" fmla="*/ 306182 w 2288817"/>
              <a:gd name="connsiteY42" fmla="*/ 443790 h 1772022"/>
              <a:gd name="connsiteX43" fmla="*/ 235339 w 2288817"/>
              <a:gd name="connsiteY43" fmla="*/ 379403 h 1772022"/>
              <a:gd name="connsiteX44" fmla="*/ 332400 w 2288817"/>
              <a:gd name="connsiteY44" fmla="*/ 318004 h 1772022"/>
              <a:gd name="connsiteX45" fmla="*/ 1527137 w 2288817"/>
              <a:gd name="connsiteY45" fmla="*/ 0 h 1772022"/>
              <a:gd name="connsiteX0" fmla="*/ 266858 w 2288817"/>
              <a:gd name="connsiteY0" fmla="*/ 953122 h 1772022"/>
              <a:gd name="connsiteX1" fmla="*/ 274570 w 2288817"/>
              <a:gd name="connsiteY1" fmla="*/ 962698 h 1772022"/>
              <a:gd name="connsiteX2" fmla="*/ 373276 w 2288817"/>
              <a:gd name="connsiteY2" fmla="*/ 1105095 h 1772022"/>
              <a:gd name="connsiteX3" fmla="*/ 391265 w 2288817"/>
              <a:gd name="connsiteY3" fmla="*/ 1135525 h 1772022"/>
              <a:gd name="connsiteX4" fmla="*/ 357469 w 2288817"/>
              <a:gd name="connsiteY4" fmla="*/ 1085975 h 1772022"/>
              <a:gd name="connsiteX5" fmla="*/ 346913 w 2288817"/>
              <a:gd name="connsiteY5" fmla="*/ 1068598 h 1772022"/>
              <a:gd name="connsiteX6" fmla="*/ 332183 w 2288817"/>
              <a:gd name="connsiteY6" fmla="*/ 1048900 h 1772022"/>
              <a:gd name="connsiteX7" fmla="*/ 266858 w 2288817"/>
              <a:gd name="connsiteY7" fmla="*/ 953122 h 1772022"/>
              <a:gd name="connsiteX8" fmla="*/ 88266 w 2288817"/>
              <a:gd name="connsiteY8" fmla="*/ 744400 h 1772022"/>
              <a:gd name="connsiteX9" fmla="*/ 166108 w 2288817"/>
              <a:gd name="connsiteY9" fmla="*/ 828021 h 1772022"/>
              <a:gd name="connsiteX10" fmla="*/ 232034 w 2288817"/>
              <a:gd name="connsiteY10" fmla="*/ 909880 h 1772022"/>
              <a:gd name="connsiteX11" fmla="*/ 88266 w 2288817"/>
              <a:gd name="connsiteY11" fmla="*/ 744400 h 1772022"/>
              <a:gd name="connsiteX12" fmla="*/ 0 w 2288817"/>
              <a:gd name="connsiteY12" fmla="*/ 657586 h 1772022"/>
              <a:gd name="connsiteX13" fmla="*/ 48399 w 2288817"/>
              <a:gd name="connsiteY13" fmla="*/ 701574 h 1772022"/>
              <a:gd name="connsiteX14" fmla="*/ 63276 w 2288817"/>
              <a:gd name="connsiteY14" fmla="*/ 717555 h 1772022"/>
              <a:gd name="connsiteX15" fmla="*/ 0 w 2288817"/>
              <a:gd name="connsiteY15" fmla="*/ 657586 h 1772022"/>
              <a:gd name="connsiteX16" fmla="*/ 1527137 w 2288817"/>
              <a:gd name="connsiteY16" fmla="*/ 0 h 1772022"/>
              <a:gd name="connsiteX17" fmla="*/ 2240893 w 2288817"/>
              <a:gd name="connsiteY17" fmla="*/ 107910 h 1772022"/>
              <a:gd name="connsiteX18" fmla="*/ 2288817 w 2288817"/>
              <a:gd name="connsiteY18" fmla="*/ 125451 h 1772022"/>
              <a:gd name="connsiteX19" fmla="*/ 2288781 w 2288817"/>
              <a:gd name="connsiteY19" fmla="*/ 125691 h 1772022"/>
              <a:gd name="connsiteX20" fmla="*/ 2282340 w 2288817"/>
              <a:gd name="connsiteY20" fmla="*/ 152641 h 1772022"/>
              <a:gd name="connsiteX21" fmla="*/ 2233549 w 2288817"/>
              <a:gd name="connsiteY21" fmla="*/ 338807 h 1772022"/>
              <a:gd name="connsiteX22" fmla="*/ 2213759 w 2288817"/>
              <a:gd name="connsiteY22" fmla="*/ 402798 h 1772022"/>
              <a:gd name="connsiteX23" fmla="*/ 2141829 w 2288817"/>
              <a:gd name="connsiteY23" fmla="*/ 591209 h 1772022"/>
              <a:gd name="connsiteX24" fmla="*/ 2112782 w 2288817"/>
              <a:gd name="connsiteY24" fmla="*/ 654687 h 1772022"/>
              <a:gd name="connsiteX25" fmla="*/ 2031923 w 2288817"/>
              <a:gd name="connsiteY25" fmla="*/ 813190 h 1772022"/>
              <a:gd name="connsiteX26" fmla="*/ 2015921 w 2288817"/>
              <a:gd name="connsiteY26" fmla="*/ 842972 h 1772022"/>
              <a:gd name="connsiteX27" fmla="*/ 1996630 w 2288817"/>
              <a:gd name="connsiteY27" fmla="*/ 873980 h 1772022"/>
              <a:gd name="connsiteX28" fmla="*/ 1915651 w 2288817"/>
              <a:gd name="connsiteY28" fmla="*/ 998244 h 1772022"/>
              <a:gd name="connsiteX29" fmla="*/ 1777352 w 2288817"/>
              <a:gd name="connsiteY29" fmla="*/ 1179778 h 1772022"/>
              <a:gd name="connsiteX30" fmla="*/ 1742523 w 2288817"/>
              <a:gd name="connsiteY30" fmla="*/ 1222632 h 1772022"/>
              <a:gd name="connsiteX31" fmla="*/ 1540489 w 2288817"/>
              <a:gd name="connsiteY31" fmla="*/ 1428314 h 1772022"/>
              <a:gd name="connsiteX32" fmla="*/ 1509254 w 2288817"/>
              <a:gd name="connsiteY32" fmla="*/ 1454644 h 1772022"/>
              <a:gd name="connsiteX33" fmla="*/ 1380471 w 2288817"/>
              <a:gd name="connsiteY33" fmla="*/ 1558673 h 1772022"/>
              <a:gd name="connsiteX34" fmla="*/ 1319224 w 2288817"/>
              <a:gd name="connsiteY34" fmla="*/ 1604048 h 1772022"/>
              <a:gd name="connsiteX35" fmla="*/ 1158238 w 2288817"/>
              <a:gd name="connsiteY35" fmla="*/ 1708268 h 1772022"/>
              <a:gd name="connsiteX36" fmla="*/ 1078358 w 2288817"/>
              <a:gd name="connsiteY36" fmla="*/ 1753078 h 1772022"/>
              <a:gd name="connsiteX37" fmla="*/ 1041913 w 2288817"/>
              <a:gd name="connsiteY37" fmla="*/ 1772022 h 1772022"/>
              <a:gd name="connsiteX38" fmla="*/ 991673 w 2288817"/>
              <a:gd name="connsiteY38" fmla="*/ 1576632 h 1772022"/>
              <a:gd name="connsiteX39" fmla="*/ 306182 w 2288817"/>
              <a:gd name="connsiteY39" fmla="*/ 443790 h 1772022"/>
              <a:gd name="connsiteX40" fmla="*/ 235339 w 2288817"/>
              <a:gd name="connsiteY40" fmla="*/ 379403 h 1772022"/>
              <a:gd name="connsiteX41" fmla="*/ 332400 w 2288817"/>
              <a:gd name="connsiteY41" fmla="*/ 318004 h 1772022"/>
              <a:gd name="connsiteX42" fmla="*/ 1527137 w 2288817"/>
              <a:gd name="connsiteY42" fmla="*/ 0 h 1772022"/>
              <a:gd name="connsiteX0" fmla="*/ 266858 w 2288817"/>
              <a:gd name="connsiteY0" fmla="*/ 953122 h 1772022"/>
              <a:gd name="connsiteX1" fmla="*/ 274570 w 2288817"/>
              <a:gd name="connsiteY1" fmla="*/ 962698 h 1772022"/>
              <a:gd name="connsiteX2" fmla="*/ 373276 w 2288817"/>
              <a:gd name="connsiteY2" fmla="*/ 1105095 h 1772022"/>
              <a:gd name="connsiteX3" fmla="*/ 357469 w 2288817"/>
              <a:gd name="connsiteY3" fmla="*/ 1085975 h 1772022"/>
              <a:gd name="connsiteX4" fmla="*/ 346913 w 2288817"/>
              <a:gd name="connsiteY4" fmla="*/ 1068598 h 1772022"/>
              <a:gd name="connsiteX5" fmla="*/ 332183 w 2288817"/>
              <a:gd name="connsiteY5" fmla="*/ 1048900 h 1772022"/>
              <a:gd name="connsiteX6" fmla="*/ 266858 w 2288817"/>
              <a:gd name="connsiteY6" fmla="*/ 953122 h 1772022"/>
              <a:gd name="connsiteX7" fmla="*/ 88266 w 2288817"/>
              <a:gd name="connsiteY7" fmla="*/ 744400 h 1772022"/>
              <a:gd name="connsiteX8" fmla="*/ 166108 w 2288817"/>
              <a:gd name="connsiteY8" fmla="*/ 828021 h 1772022"/>
              <a:gd name="connsiteX9" fmla="*/ 232034 w 2288817"/>
              <a:gd name="connsiteY9" fmla="*/ 909880 h 1772022"/>
              <a:gd name="connsiteX10" fmla="*/ 88266 w 2288817"/>
              <a:gd name="connsiteY10" fmla="*/ 744400 h 1772022"/>
              <a:gd name="connsiteX11" fmla="*/ 0 w 2288817"/>
              <a:gd name="connsiteY11" fmla="*/ 657586 h 1772022"/>
              <a:gd name="connsiteX12" fmla="*/ 48399 w 2288817"/>
              <a:gd name="connsiteY12" fmla="*/ 701574 h 1772022"/>
              <a:gd name="connsiteX13" fmla="*/ 63276 w 2288817"/>
              <a:gd name="connsiteY13" fmla="*/ 717555 h 1772022"/>
              <a:gd name="connsiteX14" fmla="*/ 0 w 2288817"/>
              <a:gd name="connsiteY14" fmla="*/ 657586 h 1772022"/>
              <a:gd name="connsiteX15" fmla="*/ 1527137 w 2288817"/>
              <a:gd name="connsiteY15" fmla="*/ 0 h 1772022"/>
              <a:gd name="connsiteX16" fmla="*/ 2240893 w 2288817"/>
              <a:gd name="connsiteY16" fmla="*/ 107910 h 1772022"/>
              <a:gd name="connsiteX17" fmla="*/ 2288817 w 2288817"/>
              <a:gd name="connsiteY17" fmla="*/ 125451 h 1772022"/>
              <a:gd name="connsiteX18" fmla="*/ 2288781 w 2288817"/>
              <a:gd name="connsiteY18" fmla="*/ 125691 h 1772022"/>
              <a:gd name="connsiteX19" fmla="*/ 2282340 w 2288817"/>
              <a:gd name="connsiteY19" fmla="*/ 152641 h 1772022"/>
              <a:gd name="connsiteX20" fmla="*/ 2233549 w 2288817"/>
              <a:gd name="connsiteY20" fmla="*/ 338807 h 1772022"/>
              <a:gd name="connsiteX21" fmla="*/ 2213759 w 2288817"/>
              <a:gd name="connsiteY21" fmla="*/ 402798 h 1772022"/>
              <a:gd name="connsiteX22" fmla="*/ 2141829 w 2288817"/>
              <a:gd name="connsiteY22" fmla="*/ 591209 h 1772022"/>
              <a:gd name="connsiteX23" fmla="*/ 2112782 w 2288817"/>
              <a:gd name="connsiteY23" fmla="*/ 654687 h 1772022"/>
              <a:gd name="connsiteX24" fmla="*/ 2031923 w 2288817"/>
              <a:gd name="connsiteY24" fmla="*/ 813190 h 1772022"/>
              <a:gd name="connsiteX25" fmla="*/ 2015921 w 2288817"/>
              <a:gd name="connsiteY25" fmla="*/ 842972 h 1772022"/>
              <a:gd name="connsiteX26" fmla="*/ 1996630 w 2288817"/>
              <a:gd name="connsiteY26" fmla="*/ 873980 h 1772022"/>
              <a:gd name="connsiteX27" fmla="*/ 1915651 w 2288817"/>
              <a:gd name="connsiteY27" fmla="*/ 998244 h 1772022"/>
              <a:gd name="connsiteX28" fmla="*/ 1777352 w 2288817"/>
              <a:gd name="connsiteY28" fmla="*/ 1179778 h 1772022"/>
              <a:gd name="connsiteX29" fmla="*/ 1742523 w 2288817"/>
              <a:gd name="connsiteY29" fmla="*/ 1222632 h 1772022"/>
              <a:gd name="connsiteX30" fmla="*/ 1540489 w 2288817"/>
              <a:gd name="connsiteY30" fmla="*/ 1428314 h 1772022"/>
              <a:gd name="connsiteX31" fmla="*/ 1509254 w 2288817"/>
              <a:gd name="connsiteY31" fmla="*/ 1454644 h 1772022"/>
              <a:gd name="connsiteX32" fmla="*/ 1380471 w 2288817"/>
              <a:gd name="connsiteY32" fmla="*/ 1558673 h 1772022"/>
              <a:gd name="connsiteX33" fmla="*/ 1319224 w 2288817"/>
              <a:gd name="connsiteY33" fmla="*/ 1604048 h 1772022"/>
              <a:gd name="connsiteX34" fmla="*/ 1158238 w 2288817"/>
              <a:gd name="connsiteY34" fmla="*/ 1708268 h 1772022"/>
              <a:gd name="connsiteX35" fmla="*/ 1078358 w 2288817"/>
              <a:gd name="connsiteY35" fmla="*/ 1753078 h 1772022"/>
              <a:gd name="connsiteX36" fmla="*/ 1041913 w 2288817"/>
              <a:gd name="connsiteY36" fmla="*/ 1772022 h 1772022"/>
              <a:gd name="connsiteX37" fmla="*/ 991673 w 2288817"/>
              <a:gd name="connsiteY37" fmla="*/ 1576632 h 1772022"/>
              <a:gd name="connsiteX38" fmla="*/ 306182 w 2288817"/>
              <a:gd name="connsiteY38" fmla="*/ 443790 h 1772022"/>
              <a:gd name="connsiteX39" fmla="*/ 235339 w 2288817"/>
              <a:gd name="connsiteY39" fmla="*/ 379403 h 1772022"/>
              <a:gd name="connsiteX40" fmla="*/ 332400 w 2288817"/>
              <a:gd name="connsiteY40" fmla="*/ 318004 h 1772022"/>
              <a:gd name="connsiteX41" fmla="*/ 1527137 w 2288817"/>
              <a:gd name="connsiteY41" fmla="*/ 0 h 1772022"/>
              <a:gd name="connsiteX0" fmla="*/ 266858 w 2288817"/>
              <a:gd name="connsiteY0" fmla="*/ 953122 h 1772022"/>
              <a:gd name="connsiteX1" fmla="*/ 274570 w 2288817"/>
              <a:gd name="connsiteY1" fmla="*/ 962698 h 1772022"/>
              <a:gd name="connsiteX2" fmla="*/ 357469 w 2288817"/>
              <a:gd name="connsiteY2" fmla="*/ 1085975 h 1772022"/>
              <a:gd name="connsiteX3" fmla="*/ 346913 w 2288817"/>
              <a:gd name="connsiteY3" fmla="*/ 1068598 h 1772022"/>
              <a:gd name="connsiteX4" fmla="*/ 332183 w 2288817"/>
              <a:gd name="connsiteY4" fmla="*/ 1048900 h 1772022"/>
              <a:gd name="connsiteX5" fmla="*/ 266858 w 2288817"/>
              <a:gd name="connsiteY5" fmla="*/ 953122 h 1772022"/>
              <a:gd name="connsiteX6" fmla="*/ 88266 w 2288817"/>
              <a:gd name="connsiteY6" fmla="*/ 744400 h 1772022"/>
              <a:gd name="connsiteX7" fmla="*/ 166108 w 2288817"/>
              <a:gd name="connsiteY7" fmla="*/ 828021 h 1772022"/>
              <a:gd name="connsiteX8" fmla="*/ 232034 w 2288817"/>
              <a:gd name="connsiteY8" fmla="*/ 909880 h 1772022"/>
              <a:gd name="connsiteX9" fmla="*/ 88266 w 2288817"/>
              <a:gd name="connsiteY9" fmla="*/ 744400 h 1772022"/>
              <a:gd name="connsiteX10" fmla="*/ 0 w 2288817"/>
              <a:gd name="connsiteY10" fmla="*/ 657586 h 1772022"/>
              <a:gd name="connsiteX11" fmla="*/ 48399 w 2288817"/>
              <a:gd name="connsiteY11" fmla="*/ 701574 h 1772022"/>
              <a:gd name="connsiteX12" fmla="*/ 63276 w 2288817"/>
              <a:gd name="connsiteY12" fmla="*/ 717555 h 1772022"/>
              <a:gd name="connsiteX13" fmla="*/ 0 w 2288817"/>
              <a:gd name="connsiteY13" fmla="*/ 657586 h 1772022"/>
              <a:gd name="connsiteX14" fmla="*/ 1527137 w 2288817"/>
              <a:gd name="connsiteY14" fmla="*/ 0 h 1772022"/>
              <a:gd name="connsiteX15" fmla="*/ 2240893 w 2288817"/>
              <a:gd name="connsiteY15" fmla="*/ 107910 h 1772022"/>
              <a:gd name="connsiteX16" fmla="*/ 2288817 w 2288817"/>
              <a:gd name="connsiteY16" fmla="*/ 125451 h 1772022"/>
              <a:gd name="connsiteX17" fmla="*/ 2288781 w 2288817"/>
              <a:gd name="connsiteY17" fmla="*/ 125691 h 1772022"/>
              <a:gd name="connsiteX18" fmla="*/ 2282340 w 2288817"/>
              <a:gd name="connsiteY18" fmla="*/ 152641 h 1772022"/>
              <a:gd name="connsiteX19" fmla="*/ 2233549 w 2288817"/>
              <a:gd name="connsiteY19" fmla="*/ 338807 h 1772022"/>
              <a:gd name="connsiteX20" fmla="*/ 2213759 w 2288817"/>
              <a:gd name="connsiteY20" fmla="*/ 402798 h 1772022"/>
              <a:gd name="connsiteX21" fmla="*/ 2141829 w 2288817"/>
              <a:gd name="connsiteY21" fmla="*/ 591209 h 1772022"/>
              <a:gd name="connsiteX22" fmla="*/ 2112782 w 2288817"/>
              <a:gd name="connsiteY22" fmla="*/ 654687 h 1772022"/>
              <a:gd name="connsiteX23" fmla="*/ 2031923 w 2288817"/>
              <a:gd name="connsiteY23" fmla="*/ 813190 h 1772022"/>
              <a:gd name="connsiteX24" fmla="*/ 2015921 w 2288817"/>
              <a:gd name="connsiteY24" fmla="*/ 842972 h 1772022"/>
              <a:gd name="connsiteX25" fmla="*/ 1996630 w 2288817"/>
              <a:gd name="connsiteY25" fmla="*/ 873980 h 1772022"/>
              <a:gd name="connsiteX26" fmla="*/ 1915651 w 2288817"/>
              <a:gd name="connsiteY26" fmla="*/ 998244 h 1772022"/>
              <a:gd name="connsiteX27" fmla="*/ 1777352 w 2288817"/>
              <a:gd name="connsiteY27" fmla="*/ 1179778 h 1772022"/>
              <a:gd name="connsiteX28" fmla="*/ 1742523 w 2288817"/>
              <a:gd name="connsiteY28" fmla="*/ 1222632 h 1772022"/>
              <a:gd name="connsiteX29" fmla="*/ 1540489 w 2288817"/>
              <a:gd name="connsiteY29" fmla="*/ 1428314 h 1772022"/>
              <a:gd name="connsiteX30" fmla="*/ 1509254 w 2288817"/>
              <a:gd name="connsiteY30" fmla="*/ 1454644 h 1772022"/>
              <a:gd name="connsiteX31" fmla="*/ 1380471 w 2288817"/>
              <a:gd name="connsiteY31" fmla="*/ 1558673 h 1772022"/>
              <a:gd name="connsiteX32" fmla="*/ 1319224 w 2288817"/>
              <a:gd name="connsiteY32" fmla="*/ 1604048 h 1772022"/>
              <a:gd name="connsiteX33" fmla="*/ 1158238 w 2288817"/>
              <a:gd name="connsiteY33" fmla="*/ 1708268 h 1772022"/>
              <a:gd name="connsiteX34" fmla="*/ 1078358 w 2288817"/>
              <a:gd name="connsiteY34" fmla="*/ 1753078 h 1772022"/>
              <a:gd name="connsiteX35" fmla="*/ 1041913 w 2288817"/>
              <a:gd name="connsiteY35" fmla="*/ 1772022 h 1772022"/>
              <a:gd name="connsiteX36" fmla="*/ 991673 w 2288817"/>
              <a:gd name="connsiteY36" fmla="*/ 1576632 h 1772022"/>
              <a:gd name="connsiteX37" fmla="*/ 306182 w 2288817"/>
              <a:gd name="connsiteY37" fmla="*/ 443790 h 1772022"/>
              <a:gd name="connsiteX38" fmla="*/ 235339 w 2288817"/>
              <a:gd name="connsiteY38" fmla="*/ 379403 h 1772022"/>
              <a:gd name="connsiteX39" fmla="*/ 332400 w 2288817"/>
              <a:gd name="connsiteY39" fmla="*/ 318004 h 1772022"/>
              <a:gd name="connsiteX40" fmla="*/ 1527137 w 2288817"/>
              <a:gd name="connsiteY40" fmla="*/ 0 h 1772022"/>
              <a:gd name="connsiteX0" fmla="*/ 266858 w 2288817"/>
              <a:gd name="connsiteY0" fmla="*/ 953122 h 1772022"/>
              <a:gd name="connsiteX1" fmla="*/ 274570 w 2288817"/>
              <a:gd name="connsiteY1" fmla="*/ 962698 h 1772022"/>
              <a:gd name="connsiteX2" fmla="*/ 346913 w 2288817"/>
              <a:gd name="connsiteY2" fmla="*/ 1068598 h 1772022"/>
              <a:gd name="connsiteX3" fmla="*/ 332183 w 2288817"/>
              <a:gd name="connsiteY3" fmla="*/ 1048900 h 1772022"/>
              <a:gd name="connsiteX4" fmla="*/ 266858 w 2288817"/>
              <a:gd name="connsiteY4" fmla="*/ 953122 h 1772022"/>
              <a:gd name="connsiteX5" fmla="*/ 88266 w 2288817"/>
              <a:gd name="connsiteY5" fmla="*/ 744400 h 1772022"/>
              <a:gd name="connsiteX6" fmla="*/ 166108 w 2288817"/>
              <a:gd name="connsiteY6" fmla="*/ 828021 h 1772022"/>
              <a:gd name="connsiteX7" fmla="*/ 232034 w 2288817"/>
              <a:gd name="connsiteY7" fmla="*/ 909880 h 1772022"/>
              <a:gd name="connsiteX8" fmla="*/ 88266 w 2288817"/>
              <a:gd name="connsiteY8" fmla="*/ 744400 h 1772022"/>
              <a:gd name="connsiteX9" fmla="*/ 0 w 2288817"/>
              <a:gd name="connsiteY9" fmla="*/ 657586 h 1772022"/>
              <a:gd name="connsiteX10" fmla="*/ 48399 w 2288817"/>
              <a:gd name="connsiteY10" fmla="*/ 701574 h 1772022"/>
              <a:gd name="connsiteX11" fmla="*/ 63276 w 2288817"/>
              <a:gd name="connsiteY11" fmla="*/ 717555 h 1772022"/>
              <a:gd name="connsiteX12" fmla="*/ 0 w 2288817"/>
              <a:gd name="connsiteY12" fmla="*/ 657586 h 1772022"/>
              <a:gd name="connsiteX13" fmla="*/ 1527137 w 2288817"/>
              <a:gd name="connsiteY13" fmla="*/ 0 h 1772022"/>
              <a:gd name="connsiteX14" fmla="*/ 2240893 w 2288817"/>
              <a:gd name="connsiteY14" fmla="*/ 107910 h 1772022"/>
              <a:gd name="connsiteX15" fmla="*/ 2288817 w 2288817"/>
              <a:gd name="connsiteY15" fmla="*/ 125451 h 1772022"/>
              <a:gd name="connsiteX16" fmla="*/ 2288781 w 2288817"/>
              <a:gd name="connsiteY16" fmla="*/ 125691 h 1772022"/>
              <a:gd name="connsiteX17" fmla="*/ 2282340 w 2288817"/>
              <a:gd name="connsiteY17" fmla="*/ 152641 h 1772022"/>
              <a:gd name="connsiteX18" fmla="*/ 2233549 w 2288817"/>
              <a:gd name="connsiteY18" fmla="*/ 338807 h 1772022"/>
              <a:gd name="connsiteX19" fmla="*/ 2213759 w 2288817"/>
              <a:gd name="connsiteY19" fmla="*/ 402798 h 1772022"/>
              <a:gd name="connsiteX20" fmla="*/ 2141829 w 2288817"/>
              <a:gd name="connsiteY20" fmla="*/ 591209 h 1772022"/>
              <a:gd name="connsiteX21" fmla="*/ 2112782 w 2288817"/>
              <a:gd name="connsiteY21" fmla="*/ 654687 h 1772022"/>
              <a:gd name="connsiteX22" fmla="*/ 2031923 w 2288817"/>
              <a:gd name="connsiteY22" fmla="*/ 813190 h 1772022"/>
              <a:gd name="connsiteX23" fmla="*/ 2015921 w 2288817"/>
              <a:gd name="connsiteY23" fmla="*/ 842972 h 1772022"/>
              <a:gd name="connsiteX24" fmla="*/ 1996630 w 2288817"/>
              <a:gd name="connsiteY24" fmla="*/ 873980 h 1772022"/>
              <a:gd name="connsiteX25" fmla="*/ 1915651 w 2288817"/>
              <a:gd name="connsiteY25" fmla="*/ 998244 h 1772022"/>
              <a:gd name="connsiteX26" fmla="*/ 1777352 w 2288817"/>
              <a:gd name="connsiteY26" fmla="*/ 1179778 h 1772022"/>
              <a:gd name="connsiteX27" fmla="*/ 1742523 w 2288817"/>
              <a:gd name="connsiteY27" fmla="*/ 1222632 h 1772022"/>
              <a:gd name="connsiteX28" fmla="*/ 1540489 w 2288817"/>
              <a:gd name="connsiteY28" fmla="*/ 1428314 h 1772022"/>
              <a:gd name="connsiteX29" fmla="*/ 1509254 w 2288817"/>
              <a:gd name="connsiteY29" fmla="*/ 1454644 h 1772022"/>
              <a:gd name="connsiteX30" fmla="*/ 1380471 w 2288817"/>
              <a:gd name="connsiteY30" fmla="*/ 1558673 h 1772022"/>
              <a:gd name="connsiteX31" fmla="*/ 1319224 w 2288817"/>
              <a:gd name="connsiteY31" fmla="*/ 1604048 h 1772022"/>
              <a:gd name="connsiteX32" fmla="*/ 1158238 w 2288817"/>
              <a:gd name="connsiteY32" fmla="*/ 1708268 h 1772022"/>
              <a:gd name="connsiteX33" fmla="*/ 1078358 w 2288817"/>
              <a:gd name="connsiteY33" fmla="*/ 1753078 h 1772022"/>
              <a:gd name="connsiteX34" fmla="*/ 1041913 w 2288817"/>
              <a:gd name="connsiteY34" fmla="*/ 1772022 h 1772022"/>
              <a:gd name="connsiteX35" fmla="*/ 991673 w 2288817"/>
              <a:gd name="connsiteY35" fmla="*/ 1576632 h 1772022"/>
              <a:gd name="connsiteX36" fmla="*/ 306182 w 2288817"/>
              <a:gd name="connsiteY36" fmla="*/ 443790 h 1772022"/>
              <a:gd name="connsiteX37" fmla="*/ 235339 w 2288817"/>
              <a:gd name="connsiteY37" fmla="*/ 379403 h 1772022"/>
              <a:gd name="connsiteX38" fmla="*/ 332400 w 2288817"/>
              <a:gd name="connsiteY38" fmla="*/ 318004 h 1772022"/>
              <a:gd name="connsiteX39" fmla="*/ 1527137 w 2288817"/>
              <a:gd name="connsiteY39" fmla="*/ 0 h 1772022"/>
              <a:gd name="connsiteX0" fmla="*/ 266858 w 2288817"/>
              <a:gd name="connsiteY0" fmla="*/ 953122 h 1772022"/>
              <a:gd name="connsiteX1" fmla="*/ 274570 w 2288817"/>
              <a:gd name="connsiteY1" fmla="*/ 962698 h 1772022"/>
              <a:gd name="connsiteX2" fmla="*/ 332183 w 2288817"/>
              <a:gd name="connsiteY2" fmla="*/ 1048900 h 1772022"/>
              <a:gd name="connsiteX3" fmla="*/ 266858 w 2288817"/>
              <a:gd name="connsiteY3" fmla="*/ 953122 h 1772022"/>
              <a:gd name="connsiteX4" fmla="*/ 88266 w 2288817"/>
              <a:gd name="connsiteY4" fmla="*/ 744400 h 1772022"/>
              <a:gd name="connsiteX5" fmla="*/ 166108 w 2288817"/>
              <a:gd name="connsiteY5" fmla="*/ 828021 h 1772022"/>
              <a:gd name="connsiteX6" fmla="*/ 232034 w 2288817"/>
              <a:gd name="connsiteY6" fmla="*/ 909880 h 1772022"/>
              <a:gd name="connsiteX7" fmla="*/ 88266 w 2288817"/>
              <a:gd name="connsiteY7" fmla="*/ 744400 h 1772022"/>
              <a:gd name="connsiteX8" fmla="*/ 0 w 2288817"/>
              <a:gd name="connsiteY8" fmla="*/ 657586 h 1772022"/>
              <a:gd name="connsiteX9" fmla="*/ 48399 w 2288817"/>
              <a:gd name="connsiteY9" fmla="*/ 701574 h 1772022"/>
              <a:gd name="connsiteX10" fmla="*/ 63276 w 2288817"/>
              <a:gd name="connsiteY10" fmla="*/ 717555 h 1772022"/>
              <a:gd name="connsiteX11" fmla="*/ 0 w 2288817"/>
              <a:gd name="connsiteY11" fmla="*/ 657586 h 1772022"/>
              <a:gd name="connsiteX12" fmla="*/ 1527137 w 2288817"/>
              <a:gd name="connsiteY12" fmla="*/ 0 h 1772022"/>
              <a:gd name="connsiteX13" fmla="*/ 2240893 w 2288817"/>
              <a:gd name="connsiteY13" fmla="*/ 107910 h 1772022"/>
              <a:gd name="connsiteX14" fmla="*/ 2288817 w 2288817"/>
              <a:gd name="connsiteY14" fmla="*/ 125451 h 1772022"/>
              <a:gd name="connsiteX15" fmla="*/ 2288781 w 2288817"/>
              <a:gd name="connsiteY15" fmla="*/ 125691 h 1772022"/>
              <a:gd name="connsiteX16" fmla="*/ 2282340 w 2288817"/>
              <a:gd name="connsiteY16" fmla="*/ 152641 h 1772022"/>
              <a:gd name="connsiteX17" fmla="*/ 2233549 w 2288817"/>
              <a:gd name="connsiteY17" fmla="*/ 338807 h 1772022"/>
              <a:gd name="connsiteX18" fmla="*/ 2213759 w 2288817"/>
              <a:gd name="connsiteY18" fmla="*/ 402798 h 1772022"/>
              <a:gd name="connsiteX19" fmla="*/ 2141829 w 2288817"/>
              <a:gd name="connsiteY19" fmla="*/ 591209 h 1772022"/>
              <a:gd name="connsiteX20" fmla="*/ 2112782 w 2288817"/>
              <a:gd name="connsiteY20" fmla="*/ 654687 h 1772022"/>
              <a:gd name="connsiteX21" fmla="*/ 2031923 w 2288817"/>
              <a:gd name="connsiteY21" fmla="*/ 813190 h 1772022"/>
              <a:gd name="connsiteX22" fmla="*/ 2015921 w 2288817"/>
              <a:gd name="connsiteY22" fmla="*/ 842972 h 1772022"/>
              <a:gd name="connsiteX23" fmla="*/ 1996630 w 2288817"/>
              <a:gd name="connsiteY23" fmla="*/ 873980 h 1772022"/>
              <a:gd name="connsiteX24" fmla="*/ 1915651 w 2288817"/>
              <a:gd name="connsiteY24" fmla="*/ 998244 h 1772022"/>
              <a:gd name="connsiteX25" fmla="*/ 1777352 w 2288817"/>
              <a:gd name="connsiteY25" fmla="*/ 1179778 h 1772022"/>
              <a:gd name="connsiteX26" fmla="*/ 1742523 w 2288817"/>
              <a:gd name="connsiteY26" fmla="*/ 1222632 h 1772022"/>
              <a:gd name="connsiteX27" fmla="*/ 1540489 w 2288817"/>
              <a:gd name="connsiteY27" fmla="*/ 1428314 h 1772022"/>
              <a:gd name="connsiteX28" fmla="*/ 1509254 w 2288817"/>
              <a:gd name="connsiteY28" fmla="*/ 1454644 h 1772022"/>
              <a:gd name="connsiteX29" fmla="*/ 1380471 w 2288817"/>
              <a:gd name="connsiteY29" fmla="*/ 1558673 h 1772022"/>
              <a:gd name="connsiteX30" fmla="*/ 1319224 w 2288817"/>
              <a:gd name="connsiteY30" fmla="*/ 1604048 h 1772022"/>
              <a:gd name="connsiteX31" fmla="*/ 1158238 w 2288817"/>
              <a:gd name="connsiteY31" fmla="*/ 1708268 h 1772022"/>
              <a:gd name="connsiteX32" fmla="*/ 1078358 w 2288817"/>
              <a:gd name="connsiteY32" fmla="*/ 1753078 h 1772022"/>
              <a:gd name="connsiteX33" fmla="*/ 1041913 w 2288817"/>
              <a:gd name="connsiteY33" fmla="*/ 1772022 h 1772022"/>
              <a:gd name="connsiteX34" fmla="*/ 991673 w 2288817"/>
              <a:gd name="connsiteY34" fmla="*/ 1576632 h 1772022"/>
              <a:gd name="connsiteX35" fmla="*/ 306182 w 2288817"/>
              <a:gd name="connsiteY35" fmla="*/ 443790 h 1772022"/>
              <a:gd name="connsiteX36" fmla="*/ 235339 w 2288817"/>
              <a:gd name="connsiteY36" fmla="*/ 379403 h 1772022"/>
              <a:gd name="connsiteX37" fmla="*/ 332400 w 2288817"/>
              <a:gd name="connsiteY37" fmla="*/ 318004 h 1772022"/>
              <a:gd name="connsiteX38" fmla="*/ 1527137 w 2288817"/>
              <a:gd name="connsiteY38" fmla="*/ 0 h 1772022"/>
              <a:gd name="connsiteX0" fmla="*/ 266858 w 2288817"/>
              <a:gd name="connsiteY0" fmla="*/ 953122 h 1772022"/>
              <a:gd name="connsiteX1" fmla="*/ 274570 w 2288817"/>
              <a:gd name="connsiteY1" fmla="*/ 962698 h 1772022"/>
              <a:gd name="connsiteX2" fmla="*/ 266858 w 2288817"/>
              <a:gd name="connsiteY2" fmla="*/ 953122 h 1772022"/>
              <a:gd name="connsiteX3" fmla="*/ 88266 w 2288817"/>
              <a:gd name="connsiteY3" fmla="*/ 744400 h 1772022"/>
              <a:gd name="connsiteX4" fmla="*/ 166108 w 2288817"/>
              <a:gd name="connsiteY4" fmla="*/ 828021 h 1772022"/>
              <a:gd name="connsiteX5" fmla="*/ 232034 w 2288817"/>
              <a:gd name="connsiteY5" fmla="*/ 909880 h 1772022"/>
              <a:gd name="connsiteX6" fmla="*/ 88266 w 2288817"/>
              <a:gd name="connsiteY6" fmla="*/ 744400 h 1772022"/>
              <a:gd name="connsiteX7" fmla="*/ 0 w 2288817"/>
              <a:gd name="connsiteY7" fmla="*/ 657586 h 1772022"/>
              <a:gd name="connsiteX8" fmla="*/ 48399 w 2288817"/>
              <a:gd name="connsiteY8" fmla="*/ 701574 h 1772022"/>
              <a:gd name="connsiteX9" fmla="*/ 63276 w 2288817"/>
              <a:gd name="connsiteY9" fmla="*/ 717555 h 1772022"/>
              <a:gd name="connsiteX10" fmla="*/ 0 w 2288817"/>
              <a:gd name="connsiteY10" fmla="*/ 657586 h 1772022"/>
              <a:gd name="connsiteX11" fmla="*/ 1527137 w 2288817"/>
              <a:gd name="connsiteY11" fmla="*/ 0 h 1772022"/>
              <a:gd name="connsiteX12" fmla="*/ 2240893 w 2288817"/>
              <a:gd name="connsiteY12" fmla="*/ 107910 h 1772022"/>
              <a:gd name="connsiteX13" fmla="*/ 2288817 w 2288817"/>
              <a:gd name="connsiteY13" fmla="*/ 125451 h 1772022"/>
              <a:gd name="connsiteX14" fmla="*/ 2288781 w 2288817"/>
              <a:gd name="connsiteY14" fmla="*/ 125691 h 1772022"/>
              <a:gd name="connsiteX15" fmla="*/ 2282340 w 2288817"/>
              <a:gd name="connsiteY15" fmla="*/ 152641 h 1772022"/>
              <a:gd name="connsiteX16" fmla="*/ 2233549 w 2288817"/>
              <a:gd name="connsiteY16" fmla="*/ 338807 h 1772022"/>
              <a:gd name="connsiteX17" fmla="*/ 2213759 w 2288817"/>
              <a:gd name="connsiteY17" fmla="*/ 402798 h 1772022"/>
              <a:gd name="connsiteX18" fmla="*/ 2141829 w 2288817"/>
              <a:gd name="connsiteY18" fmla="*/ 591209 h 1772022"/>
              <a:gd name="connsiteX19" fmla="*/ 2112782 w 2288817"/>
              <a:gd name="connsiteY19" fmla="*/ 654687 h 1772022"/>
              <a:gd name="connsiteX20" fmla="*/ 2031923 w 2288817"/>
              <a:gd name="connsiteY20" fmla="*/ 813190 h 1772022"/>
              <a:gd name="connsiteX21" fmla="*/ 2015921 w 2288817"/>
              <a:gd name="connsiteY21" fmla="*/ 842972 h 1772022"/>
              <a:gd name="connsiteX22" fmla="*/ 1996630 w 2288817"/>
              <a:gd name="connsiteY22" fmla="*/ 873980 h 1772022"/>
              <a:gd name="connsiteX23" fmla="*/ 1915651 w 2288817"/>
              <a:gd name="connsiteY23" fmla="*/ 998244 h 1772022"/>
              <a:gd name="connsiteX24" fmla="*/ 1777352 w 2288817"/>
              <a:gd name="connsiteY24" fmla="*/ 1179778 h 1772022"/>
              <a:gd name="connsiteX25" fmla="*/ 1742523 w 2288817"/>
              <a:gd name="connsiteY25" fmla="*/ 1222632 h 1772022"/>
              <a:gd name="connsiteX26" fmla="*/ 1540489 w 2288817"/>
              <a:gd name="connsiteY26" fmla="*/ 1428314 h 1772022"/>
              <a:gd name="connsiteX27" fmla="*/ 1509254 w 2288817"/>
              <a:gd name="connsiteY27" fmla="*/ 1454644 h 1772022"/>
              <a:gd name="connsiteX28" fmla="*/ 1380471 w 2288817"/>
              <a:gd name="connsiteY28" fmla="*/ 1558673 h 1772022"/>
              <a:gd name="connsiteX29" fmla="*/ 1319224 w 2288817"/>
              <a:gd name="connsiteY29" fmla="*/ 1604048 h 1772022"/>
              <a:gd name="connsiteX30" fmla="*/ 1158238 w 2288817"/>
              <a:gd name="connsiteY30" fmla="*/ 1708268 h 1772022"/>
              <a:gd name="connsiteX31" fmla="*/ 1078358 w 2288817"/>
              <a:gd name="connsiteY31" fmla="*/ 1753078 h 1772022"/>
              <a:gd name="connsiteX32" fmla="*/ 1041913 w 2288817"/>
              <a:gd name="connsiteY32" fmla="*/ 1772022 h 1772022"/>
              <a:gd name="connsiteX33" fmla="*/ 991673 w 2288817"/>
              <a:gd name="connsiteY33" fmla="*/ 1576632 h 1772022"/>
              <a:gd name="connsiteX34" fmla="*/ 306182 w 2288817"/>
              <a:gd name="connsiteY34" fmla="*/ 443790 h 1772022"/>
              <a:gd name="connsiteX35" fmla="*/ 235339 w 2288817"/>
              <a:gd name="connsiteY35" fmla="*/ 379403 h 1772022"/>
              <a:gd name="connsiteX36" fmla="*/ 332400 w 2288817"/>
              <a:gd name="connsiteY36" fmla="*/ 318004 h 1772022"/>
              <a:gd name="connsiteX37" fmla="*/ 1527137 w 2288817"/>
              <a:gd name="connsiteY37" fmla="*/ 0 h 1772022"/>
              <a:gd name="connsiteX0" fmla="*/ 88266 w 2288817"/>
              <a:gd name="connsiteY0" fmla="*/ 744400 h 1772022"/>
              <a:gd name="connsiteX1" fmla="*/ 166108 w 2288817"/>
              <a:gd name="connsiteY1" fmla="*/ 828021 h 1772022"/>
              <a:gd name="connsiteX2" fmla="*/ 232034 w 2288817"/>
              <a:gd name="connsiteY2" fmla="*/ 909880 h 1772022"/>
              <a:gd name="connsiteX3" fmla="*/ 88266 w 2288817"/>
              <a:gd name="connsiteY3" fmla="*/ 744400 h 1772022"/>
              <a:gd name="connsiteX4" fmla="*/ 0 w 2288817"/>
              <a:gd name="connsiteY4" fmla="*/ 657586 h 1772022"/>
              <a:gd name="connsiteX5" fmla="*/ 48399 w 2288817"/>
              <a:gd name="connsiteY5" fmla="*/ 701574 h 1772022"/>
              <a:gd name="connsiteX6" fmla="*/ 63276 w 2288817"/>
              <a:gd name="connsiteY6" fmla="*/ 717555 h 1772022"/>
              <a:gd name="connsiteX7" fmla="*/ 0 w 2288817"/>
              <a:gd name="connsiteY7" fmla="*/ 657586 h 1772022"/>
              <a:gd name="connsiteX8" fmla="*/ 1527137 w 2288817"/>
              <a:gd name="connsiteY8" fmla="*/ 0 h 1772022"/>
              <a:gd name="connsiteX9" fmla="*/ 2240893 w 2288817"/>
              <a:gd name="connsiteY9" fmla="*/ 107910 h 1772022"/>
              <a:gd name="connsiteX10" fmla="*/ 2288817 w 2288817"/>
              <a:gd name="connsiteY10" fmla="*/ 125451 h 1772022"/>
              <a:gd name="connsiteX11" fmla="*/ 2288781 w 2288817"/>
              <a:gd name="connsiteY11" fmla="*/ 125691 h 1772022"/>
              <a:gd name="connsiteX12" fmla="*/ 2282340 w 2288817"/>
              <a:gd name="connsiteY12" fmla="*/ 152641 h 1772022"/>
              <a:gd name="connsiteX13" fmla="*/ 2233549 w 2288817"/>
              <a:gd name="connsiteY13" fmla="*/ 338807 h 1772022"/>
              <a:gd name="connsiteX14" fmla="*/ 2213759 w 2288817"/>
              <a:gd name="connsiteY14" fmla="*/ 402798 h 1772022"/>
              <a:gd name="connsiteX15" fmla="*/ 2141829 w 2288817"/>
              <a:gd name="connsiteY15" fmla="*/ 591209 h 1772022"/>
              <a:gd name="connsiteX16" fmla="*/ 2112782 w 2288817"/>
              <a:gd name="connsiteY16" fmla="*/ 654687 h 1772022"/>
              <a:gd name="connsiteX17" fmla="*/ 2031923 w 2288817"/>
              <a:gd name="connsiteY17" fmla="*/ 813190 h 1772022"/>
              <a:gd name="connsiteX18" fmla="*/ 2015921 w 2288817"/>
              <a:gd name="connsiteY18" fmla="*/ 842972 h 1772022"/>
              <a:gd name="connsiteX19" fmla="*/ 1996630 w 2288817"/>
              <a:gd name="connsiteY19" fmla="*/ 873980 h 1772022"/>
              <a:gd name="connsiteX20" fmla="*/ 1915651 w 2288817"/>
              <a:gd name="connsiteY20" fmla="*/ 998244 h 1772022"/>
              <a:gd name="connsiteX21" fmla="*/ 1777352 w 2288817"/>
              <a:gd name="connsiteY21" fmla="*/ 1179778 h 1772022"/>
              <a:gd name="connsiteX22" fmla="*/ 1742523 w 2288817"/>
              <a:gd name="connsiteY22" fmla="*/ 1222632 h 1772022"/>
              <a:gd name="connsiteX23" fmla="*/ 1540489 w 2288817"/>
              <a:gd name="connsiteY23" fmla="*/ 1428314 h 1772022"/>
              <a:gd name="connsiteX24" fmla="*/ 1509254 w 2288817"/>
              <a:gd name="connsiteY24" fmla="*/ 1454644 h 1772022"/>
              <a:gd name="connsiteX25" fmla="*/ 1380471 w 2288817"/>
              <a:gd name="connsiteY25" fmla="*/ 1558673 h 1772022"/>
              <a:gd name="connsiteX26" fmla="*/ 1319224 w 2288817"/>
              <a:gd name="connsiteY26" fmla="*/ 1604048 h 1772022"/>
              <a:gd name="connsiteX27" fmla="*/ 1158238 w 2288817"/>
              <a:gd name="connsiteY27" fmla="*/ 1708268 h 1772022"/>
              <a:gd name="connsiteX28" fmla="*/ 1078358 w 2288817"/>
              <a:gd name="connsiteY28" fmla="*/ 1753078 h 1772022"/>
              <a:gd name="connsiteX29" fmla="*/ 1041913 w 2288817"/>
              <a:gd name="connsiteY29" fmla="*/ 1772022 h 1772022"/>
              <a:gd name="connsiteX30" fmla="*/ 991673 w 2288817"/>
              <a:gd name="connsiteY30" fmla="*/ 1576632 h 1772022"/>
              <a:gd name="connsiteX31" fmla="*/ 306182 w 2288817"/>
              <a:gd name="connsiteY31" fmla="*/ 443790 h 1772022"/>
              <a:gd name="connsiteX32" fmla="*/ 235339 w 2288817"/>
              <a:gd name="connsiteY32" fmla="*/ 379403 h 1772022"/>
              <a:gd name="connsiteX33" fmla="*/ 332400 w 2288817"/>
              <a:gd name="connsiteY33" fmla="*/ 318004 h 1772022"/>
              <a:gd name="connsiteX34" fmla="*/ 1527137 w 2288817"/>
              <a:gd name="connsiteY34" fmla="*/ 0 h 1772022"/>
              <a:gd name="connsiteX0" fmla="*/ 88266 w 2288817"/>
              <a:gd name="connsiteY0" fmla="*/ 744400 h 1772022"/>
              <a:gd name="connsiteX1" fmla="*/ 232034 w 2288817"/>
              <a:gd name="connsiteY1" fmla="*/ 909880 h 1772022"/>
              <a:gd name="connsiteX2" fmla="*/ 88266 w 2288817"/>
              <a:gd name="connsiteY2" fmla="*/ 744400 h 1772022"/>
              <a:gd name="connsiteX3" fmla="*/ 0 w 2288817"/>
              <a:gd name="connsiteY3" fmla="*/ 657586 h 1772022"/>
              <a:gd name="connsiteX4" fmla="*/ 48399 w 2288817"/>
              <a:gd name="connsiteY4" fmla="*/ 701574 h 1772022"/>
              <a:gd name="connsiteX5" fmla="*/ 63276 w 2288817"/>
              <a:gd name="connsiteY5" fmla="*/ 717555 h 1772022"/>
              <a:gd name="connsiteX6" fmla="*/ 0 w 2288817"/>
              <a:gd name="connsiteY6" fmla="*/ 657586 h 1772022"/>
              <a:gd name="connsiteX7" fmla="*/ 1527137 w 2288817"/>
              <a:gd name="connsiteY7" fmla="*/ 0 h 1772022"/>
              <a:gd name="connsiteX8" fmla="*/ 2240893 w 2288817"/>
              <a:gd name="connsiteY8" fmla="*/ 107910 h 1772022"/>
              <a:gd name="connsiteX9" fmla="*/ 2288817 w 2288817"/>
              <a:gd name="connsiteY9" fmla="*/ 125451 h 1772022"/>
              <a:gd name="connsiteX10" fmla="*/ 2288781 w 2288817"/>
              <a:gd name="connsiteY10" fmla="*/ 125691 h 1772022"/>
              <a:gd name="connsiteX11" fmla="*/ 2282340 w 2288817"/>
              <a:gd name="connsiteY11" fmla="*/ 152641 h 1772022"/>
              <a:gd name="connsiteX12" fmla="*/ 2233549 w 2288817"/>
              <a:gd name="connsiteY12" fmla="*/ 338807 h 1772022"/>
              <a:gd name="connsiteX13" fmla="*/ 2213759 w 2288817"/>
              <a:gd name="connsiteY13" fmla="*/ 402798 h 1772022"/>
              <a:gd name="connsiteX14" fmla="*/ 2141829 w 2288817"/>
              <a:gd name="connsiteY14" fmla="*/ 591209 h 1772022"/>
              <a:gd name="connsiteX15" fmla="*/ 2112782 w 2288817"/>
              <a:gd name="connsiteY15" fmla="*/ 654687 h 1772022"/>
              <a:gd name="connsiteX16" fmla="*/ 2031923 w 2288817"/>
              <a:gd name="connsiteY16" fmla="*/ 813190 h 1772022"/>
              <a:gd name="connsiteX17" fmla="*/ 2015921 w 2288817"/>
              <a:gd name="connsiteY17" fmla="*/ 842972 h 1772022"/>
              <a:gd name="connsiteX18" fmla="*/ 1996630 w 2288817"/>
              <a:gd name="connsiteY18" fmla="*/ 873980 h 1772022"/>
              <a:gd name="connsiteX19" fmla="*/ 1915651 w 2288817"/>
              <a:gd name="connsiteY19" fmla="*/ 998244 h 1772022"/>
              <a:gd name="connsiteX20" fmla="*/ 1777352 w 2288817"/>
              <a:gd name="connsiteY20" fmla="*/ 1179778 h 1772022"/>
              <a:gd name="connsiteX21" fmla="*/ 1742523 w 2288817"/>
              <a:gd name="connsiteY21" fmla="*/ 1222632 h 1772022"/>
              <a:gd name="connsiteX22" fmla="*/ 1540489 w 2288817"/>
              <a:gd name="connsiteY22" fmla="*/ 1428314 h 1772022"/>
              <a:gd name="connsiteX23" fmla="*/ 1509254 w 2288817"/>
              <a:gd name="connsiteY23" fmla="*/ 1454644 h 1772022"/>
              <a:gd name="connsiteX24" fmla="*/ 1380471 w 2288817"/>
              <a:gd name="connsiteY24" fmla="*/ 1558673 h 1772022"/>
              <a:gd name="connsiteX25" fmla="*/ 1319224 w 2288817"/>
              <a:gd name="connsiteY25" fmla="*/ 1604048 h 1772022"/>
              <a:gd name="connsiteX26" fmla="*/ 1158238 w 2288817"/>
              <a:gd name="connsiteY26" fmla="*/ 1708268 h 1772022"/>
              <a:gd name="connsiteX27" fmla="*/ 1078358 w 2288817"/>
              <a:gd name="connsiteY27" fmla="*/ 1753078 h 1772022"/>
              <a:gd name="connsiteX28" fmla="*/ 1041913 w 2288817"/>
              <a:gd name="connsiteY28" fmla="*/ 1772022 h 1772022"/>
              <a:gd name="connsiteX29" fmla="*/ 991673 w 2288817"/>
              <a:gd name="connsiteY29" fmla="*/ 1576632 h 1772022"/>
              <a:gd name="connsiteX30" fmla="*/ 306182 w 2288817"/>
              <a:gd name="connsiteY30" fmla="*/ 443790 h 1772022"/>
              <a:gd name="connsiteX31" fmla="*/ 235339 w 2288817"/>
              <a:gd name="connsiteY31" fmla="*/ 379403 h 1772022"/>
              <a:gd name="connsiteX32" fmla="*/ 332400 w 2288817"/>
              <a:gd name="connsiteY32" fmla="*/ 318004 h 1772022"/>
              <a:gd name="connsiteX33" fmla="*/ 1527137 w 2288817"/>
              <a:gd name="connsiteY33" fmla="*/ 0 h 1772022"/>
              <a:gd name="connsiteX0" fmla="*/ 0 w 2288817"/>
              <a:gd name="connsiteY0" fmla="*/ 657586 h 1772022"/>
              <a:gd name="connsiteX1" fmla="*/ 48399 w 2288817"/>
              <a:gd name="connsiteY1" fmla="*/ 701574 h 1772022"/>
              <a:gd name="connsiteX2" fmla="*/ 63276 w 2288817"/>
              <a:gd name="connsiteY2" fmla="*/ 717555 h 1772022"/>
              <a:gd name="connsiteX3" fmla="*/ 0 w 2288817"/>
              <a:gd name="connsiteY3" fmla="*/ 657586 h 1772022"/>
              <a:gd name="connsiteX4" fmla="*/ 1527137 w 2288817"/>
              <a:gd name="connsiteY4" fmla="*/ 0 h 1772022"/>
              <a:gd name="connsiteX5" fmla="*/ 2240893 w 2288817"/>
              <a:gd name="connsiteY5" fmla="*/ 107910 h 1772022"/>
              <a:gd name="connsiteX6" fmla="*/ 2288817 w 2288817"/>
              <a:gd name="connsiteY6" fmla="*/ 125451 h 1772022"/>
              <a:gd name="connsiteX7" fmla="*/ 2288781 w 2288817"/>
              <a:gd name="connsiteY7" fmla="*/ 125691 h 1772022"/>
              <a:gd name="connsiteX8" fmla="*/ 2282340 w 2288817"/>
              <a:gd name="connsiteY8" fmla="*/ 152641 h 1772022"/>
              <a:gd name="connsiteX9" fmla="*/ 2233549 w 2288817"/>
              <a:gd name="connsiteY9" fmla="*/ 338807 h 1772022"/>
              <a:gd name="connsiteX10" fmla="*/ 2213759 w 2288817"/>
              <a:gd name="connsiteY10" fmla="*/ 402798 h 1772022"/>
              <a:gd name="connsiteX11" fmla="*/ 2141829 w 2288817"/>
              <a:gd name="connsiteY11" fmla="*/ 591209 h 1772022"/>
              <a:gd name="connsiteX12" fmla="*/ 2112782 w 2288817"/>
              <a:gd name="connsiteY12" fmla="*/ 654687 h 1772022"/>
              <a:gd name="connsiteX13" fmla="*/ 2031923 w 2288817"/>
              <a:gd name="connsiteY13" fmla="*/ 813190 h 1772022"/>
              <a:gd name="connsiteX14" fmla="*/ 2015921 w 2288817"/>
              <a:gd name="connsiteY14" fmla="*/ 842972 h 1772022"/>
              <a:gd name="connsiteX15" fmla="*/ 1996630 w 2288817"/>
              <a:gd name="connsiteY15" fmla="*/ 873980 h 1772022"/>
              <a:gd name="connsiteX16" fmla="*/ 1915651 w 2288817"/>
              <a:gd name="connsiteY16" fmla="*/ 998244 h 1772022"/>
              <a:gd name="connsiteX17" fmla="*/ 1777352 w 2288817"/>
              <a:gd name="connsiteY17" fmla="*/ 1179778 h 1772022"/>
              <a:gd name="connsiteX18" fmla="*/ 1742523 w 2288817"/>
              <a:gd name="connsiteY18" fmla="*/ 1222632 h 1772022"/>
              <a:gd name="connsiteX19" fmla="*/ 1540489 w 2288817"/>
              <a:gd name="connsiteY19" fmla="*/ 1428314 h 1772022"/>
              <a:gd name="connsiteX20" fmla="*/ 1509254 w 2288817"/>
              <a:gd name="connsiteY20" fmla="*/ 1454644 h 1772022"/>
              <a:gd name="connsiteX21" fmla="*/ 1380471 w 2288817"/>
              <a:gd name="connsiteY21" fmla="*/ 1558673 h 1772022"/>
              <a:gd name="connsiteX22" fmla="*/ 1319224 w 2288817"/>
              <a:gd name="connsiteY22" fmla="*/ 1604048 h 1772022"/>
              <a:gd name="connsiteX23" fmla="*/ 1158238 w 2288817"/>
              <a:gd name="connsiteY23" fmla="*/ 1708268 h 1772022"/>
              <a:gd name="connsiteX24" fmla="*/ 1078358 w 2288817"/>
              <a:gd name="connsiteY24" fmla="*/ 1753078 h 1772022"/>
              <a:gd name="connsiteX25" fmla="*/ 1041913 w 2288817"/>
              <a:gd name="connsiteY25" fmla="*/ 1772022 h 1772022"/>
              <a:gd name="connsiteX26" fmla="*/ 991673 w 2288817"/>
              <a:gd name="connsiteY26" fmla="*/ 1576632 h 1772022"/>
              <a:gd name="connsiteX27" fmla="*/ 306182 w 2288817"/>
              <a:gd name="connsiteY27" fmla="*/ 443790 h 1772022"/>
              <a:gd name="connsiteX28" fmla="*/ 235339 w 2288817"/>
              <a:gd name="connsiteY28" fmla="*/ 379403 h 1772022"/>
              <a:gd name="connsiteX29" fmla="*/ 332400 w 2288817"/>
              <a:gd name="connsiteY29" fmla="*/ 318004 h 1772022"/>
              <a:gd name="connsiteX30" fmla="*/ 1527137 w 2288817"/>
              <a:gd name="connsiteY30" fmla="*/ 0 h 1772022"/>
              <a:gd name="connsiteX0" fmla="*/ 0 w 2288817"/>
              <a:gd name="connsiteY0" fmla="*/ 657586 h 1772022"/>
              <a:gd name="connsiteX1" fmla="*/ 48399 w 2288817"/>
              <a:gd name="connsiteY1" fmla="*/ 701574 h 1772022"/>
              <a:gd name="connsiteX2" fmla="*/ 0 w 2288817"/>
              <a:gd name="connsiteY2" fmla="*/ 657586 h 1772022"/>
              <a:gd name="connsiteX3" fmla="*/ 1527137 w 2288817"/>
              <a:gd name="connsiteY3" fmla="*/ 0 h 1772022"/>
              <a:gd name="connsiteX4" fmla="*/ 2240893 w 2288817"/>
              <a:gd name="connsiteY4" fmla="*/ 107910 h 1772022"/>
              <a:gd name="connsiteX5" fmla="*/ 2288817 w 2288817"/>
              <a:gd name="connsiteY5" fmla="*/ 125451 h 1772022"/>
              <a:gd name="connsiteX6" fmla="*/ 2288781 w 2288817"/>
              <a:gd name="connsiteY6" fmla="*/ 125691 h 1772022"/>
              <a:gd name="connsiteX7" fmla="*/ 2282340 w 2288817"/>
              <a:gd name="connsiteY7" fmla="*/ 152641 h 1772022"/>
              <a:gd name="connsiteX8" fmla="*/ 2233549 w 2288817"/>
              <a:gd name="connsiteY8" fmla="*/ 338807 h 1772022"/>
              <a:gd name="connsiteX9" fmla="*/ 2213759 w 2288817"/>
              <a:gd name="connsiteY9" fmla="*/ 402798 h 1772022"/>
              <a:gd name="connsiteX10" fmla="*/ 2141829 w 2288817"/>
              <a:gd name="connsiteY10" fmla="*/ 591209 h 1772022"/>
              <a:gd name="connsiteX11" fmla="*/ 2112782 w 2288817"/>
              <a:gd name="connsiteY11" fmla="*/ 654687 h 1772022"/>
              <a:gd name="connsiteX12" fmla="*/ 2031923 w 2288817"/>
              <a:gd name="connsiteY12" fmla="*/ 813190 h 1772022"/>
              <a:gd name="connsiteX13" fmla="*/ 2015921 w 2288817"/>
              <a:gd name="connsiteY13" fmla="*/ 842972 h 1772022"/>
              <a:gd name="connsiteX14" fmla="*/ 1996630 w 2288817"/>
              <a:gd name="connsiteY14" fmla="*/ 873980 h 1772022"/>
              <a:gd name="connsiteX15" fmla="*/ 1915651 w 2288817"/>
              <a:gd name="connsiteY15" fmla="*/ 998244 h 1772022"/>
              <a:gd name="connsiteX16" fmla="*/ 1777352 w 2288817"/>
              <a:gd name="connsiteY16" fmla="*/ 1179778 h 1772022"/>
              <a:gd name="connsiteX17" fmla="*/ 1742523 w 2288817"/>
              <a:gd name="connsiteY17" fmla="*/ 1222632 h 1772022"/>
              <a:gd name="connsiteX18" fmla="*/ 1540489 w 2288817"/>
              <a:gd name="connsiteY18" fmla="*/ 1428314 h 1772022"/>
              <a:gd name="connsiteX19" fmla="*/ 1509254 w 2288817"/>
              <a:gd name="connsiteY19" fmla="*/ 1454644 h 1772022"/>
              <a:gd name="connsiteX20" fmla="*/ 1380471 w 2288817"/>
              <a:gd name="connsiteY20" fmla="*/ 1558673 h 1772022"/>
              <a:gd name="connsiteX21" fmla="*/ 1319224 w 2288817"/>
              <a:gd name="connsiteY21" fmla="*/ 1604048 h 1772022"/>
              <a:gd name="connsiteX22" fmla="*/ 1158238 w 2288817"/>
              <a:gd name="connsiteY22" fmla="*/ 1708268 h 1772022"/>
              <a:gd name="connsiteX23" fmla="*/ 1078358 w 2288817"/>
              <a:gd name="connsiteY23" fmla="*/ 1753078 h 1772022"/>
              <a:gd name="connsiteX24" fmla="*/ 1041913 w 2288817"/>
              <a:gd name="connsiteY24" fmla="*/ 1772022 h 1772022"/>
              <a:gd name="connsiteX25" fmla="*/ 991673 w 2288817"/>
              <a:gd name="connsiteY25" fmla="*/ 1576632 h 1772022"/>
              <a:gd name="connsiteX26" fmla="*/ 306182 w 2288817"/>
              <a:gd name="connsiteY26" fmla="*/ 443790 h 1772022"/>
              <a:gd name="connsiteX27" fmla="*/ 235339 w 2288817"/>
              <a:gd name="connsiteY27" fmla="*/ 379403 h 1772022"/>
              <a:gd name="connsiteX28" fmla="*/ 332400 w 2288817"/>
              <a:gd name="connsiteY28" fmla="*/ 318004 h 1772022"/>
              <a:gd name="connsiteX29" fmla="*/ 1527137 w 2288817"/>
              <a:gd name="connsiteY29" fmla="*/ 0 h 1772022"/>
              <a:gd name="connsiteX0" fmla="*/ 1291798 w 2053478"/>
              <a:gd name="connsiteY0" fmla="*/ 0 h 1772022"/>
              <a:gd name="connsiteX1" fmla="*/ 2005554 w 2053478"/>
              <a:gd name="connsiteY1" fmla="*/ 107910 h 1772022"/>
              <a:gd name="connsiteX2" fmla="*/ 2053478 w 2053478"/>
              <a:gd name="connsiteY2" fmla="*/ 125451 h 1772022"/>
              <a:gd name="connsiteX3" fmla="*/ 2053442 w 2053478"/>
              <a:gd name="connsiteY3" fmla="*/ 125691 h 1772022"/>
              <a:gd name="connsiteX4" fmla="*/ 2047001 w 2053478"/>
              <a:gd name="connsiteY4" fmla="*/ 152641 h 1772022"/>
              <a:gd name="connsiteX5" fmla="*/ 1998210 w 2053478"/>
              <a:gd name="connsiteY5" fmla="*/ 338807 h 1772022"/>
              <a:gd name="connsiteX6" fmla="*/ 1978420 w 2053478"/>
              <a:gd name="connsiteY6" fmla="*/ 402798 h 1772022"/>
              <a:gd name="connsiteX7" fmla="*/ 1906490 w 2053478"/>
              <a:gd name="connsiteY7" fmla="*/ 591209 h 1772022"/>
              <a:gd name="connsiteX8" fmla="*/ 1877443 w 2053478"/>
              <a:gd name="connsiteY8" fmla="*/ 654687 h 1772022"/>
              <a:gd name="connsiteX9" fmla="*/ 1796584 w 2053478"/>
              <a:gd name="connsiteY9" fmla="*/ 813190 h 1772022"/>
              <a:gd name="connsiteX10" fmla="*/ 1780582 w 2053478"/>
              <a:gd name="connsiteY10" fmla="*/ 842972 h 1772022"/>
              <a:gd name="connsiteX11" fmla="*/ 1761291 w 2053478"/>
              <a:gd name="connsiteY11" fmla="*/ 873980 h 1772022"/>
              <a:gd name="connsiteX12" fmla="*/ 1680312 w 2053478"/>
              <a:gd name="connsiteY12" fmla="*/ 998244 h 1772022"/>
              <a:gd name="connsiteX13" fmla="*/ 1542013 w 2053478"/>
              <a:gd name="connsiteY13" fmla="*/ 1179778 h 1772022"/>
              <a:gd name="connsiteX14" fmla="*/ 1507184 w 2053478"/>
              <a:gd name="connsiteY14" fmla="*/ 1222632 h 1772022"/>
              <a:gd name="connsiteX15" fmla="*/ 1305150 w 2053478"/>
              <a:gd name="connsiteY15" fmla="*/ 1428314 h 1772022"/>
              <a:gd name="connsiteX16" fmla="*/ 1273915 w 2053478"/>
              <a:gd name="connsiteY16" fmla="*/ 1454644 h 1772022"/>
              <a:gd name="connsiteX17" fmla="*/ 1145132 w 2053478"/>
              <a:gd name="connsiteY17" fmla="*/ 1558673 h 1772022"/>
              <a:gd name="connsiteX18" fmla="*/ 1083885 w 2053478"/>
              <a:gd name="connsiteY18" fmla="*/ 1604048 h 1772022"/>
              <a:gd name="connsiteX19" fmla="*/ 922899 w 2053478"/>
              <a:gd name="connsiteY19" fmla="*/ 1708268 h 1772022"/>
              <a:gd name="connsiteX20" fmla="*/ 843019 w 2053478"/>
              <a:gd name="connsiteY20" fmla="*/ 1753078 h 1772022"/>
              <a:gd name="connsiteX21" fmla="*/ 806574 w 2053478"/>
              <a:gd name="connsiteY21" fmla="*/ 1772022 h 1772022"/>
              <a:gd name="connsiteX22" fmla="*/ 756334 w 2053478"/>
              <a:gd name="connsiteY22" fmla="*/ 1576632 h 1772022"/>
              <a:gd name="connsiteX23" fmla="*/ 70843 w 2053478"/>
              <a:gd name="connsiteY23" fmla="*/ 443790 h 1772022"/>
              <a:gd name="connsiteX24" fmla="*/ 0 w 2053478"/>
              <a:gd name="connsiteY24" fmla="*/ 379403 h 1772022"/>
              <a:gd name="connsiteX25" fmla="*/ 97061 w 2053478"/>
              <a:gd name="connsiteY25" fmla="*/ 318004 h 1772022"/>
              <a:gd name="connsiteX26" fmla="*/ 1291798 w 2053478"/>
              <a:gd name="connsiteY26" fmla="*/ 0 h 177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53478" h="1772022">
                <a:moveTo>
                  <a:pt x="1291798" y="0"/>
                </a:moveTo>
                <a:cubicBezTo>
                  <a:pt x="1540350" y="0"/>
                  <a:pt x="1780078" y="37780"/>
                  <a:pt x="2005554" y="107910"/>
                </a:cubicBezTo>
                <a:lnTo>
                  <a:pt x="2053478" y="125451"/>
                </a:lnTo>
                <a:lnTo>
                  <a:pt x="2053442" y="125691"/>
                </a:lnTo>
                <a:lnTo>
                  <a:pt x="2047001" y="152641"/>
                </a:lnTo>
                <a:lnTo>
                  <a:pt x="1998210" y="338807"/>
                </a:lnTo>
                <a:lnTo>
                  <a:pt x="1978420" y="402798"/>
                </a:lnTo>
                <a:lnTo>
                  <a:pt x="1906490" y="591209"/>
                </a:lnTo>
                <a:lnTo>
                  <a:pt x="1877443" y="654687"/>
                </a:lnTo>
                <a:lnTo>
                  <a:pt x="1796584" y="813190"/>
                </a:lnTo>
                <a:lnTo>
                  <a:pt x="1780582" y="842972"/>
                </a:lnTo>
                <a:lnTo>
                  <a:pt x="1761291" y="873980"/>
                </a:lnTo>
                <a:lnTo>
                  <a:pt x="1680312" y="998244"/>
                </a:lnTo>
                <a:lnTo>
                  <a:pt x="1542013" y="1179778"/>
                </a:lnTo>
                <a:lnTo>
                  <a:pt x="1507184" y="1222632"/>
                </a:lnTo>
                <a:lnTo>
                  <a:pt x="1305150" y="1428314"/>
                </a:lnTo>
                <a:lnTo>
                  <a:pt x="1273915" y="1454644"/>
                </a:lnTo>
                <a:lnTo>
                  <a:pt x="1145132" y="1558673"/>
                </a:lnTo>
                <a:lnTo>
                  <a:pt x="1083885" y="1604048"/>
                </a:lnTo>
                <a:lnTo>
                  <a:pt x="922899" y="1708268"/>
                </a:lnTo>
                <a:lnTo>
                  <a:pt x="843019" y="1753078"/>
                </a:lnTo>
                <a:lnTo>
                  <a:pt x="806574" y="1772022"/>
                </a:lnTo>
                <a:lnTo>
                  <a:pt x="756334" y="1576632"/>
                </a:lnTo>
                <a:cubicBezTo>
                  <a:pt x="621698" y="1143762"/>
                  <a:pt x="383550" y="756497"/>
                  <a:pt x="70843" y="443790"/>
                </a:cubicBezTo>
                <a:lnTo>
                  <a:pt x="0" y="379403"/>
                </a:lnTo>
                <a:lnTo>
                  <a:pt x="97061" y="318004"/>
                </a:lnTo>
                <a:cubicBezTo>
                  <a:pt x="448885" y="115701"/>
                  <a:pt x="856830" y="0"/>
                  <a:pt x="1291798" y="0"/>
                </a:cubicBezTo>
                <a:close/>
              </a:path>
            </a:pathLst>
          </a:custGeom>
          <a:solidFill>
            <a:schemeClr val="accent3">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6" name="TekstSylinder 13">
            <a:extLst>
              <a:ext uri="{FF2B5EF4-FFF2-40B4-BE49-F238E27FC236}">
                <a16:creationId xmlns:a16="http://schemas.microsoft.com/office/drawing/2014/main" id="{2A1940F2-2D82-89E4-BE38-270D7AE05541}"/>
              </a:ext>
            </a:extLst>
          </p:cNvPr>
          <p:cNvSpPr txBox="1"/>
          <p:nvPr/>
        </p:nvSpPr>
        <p:spPr>
          <a:xfrm>
            <a:off x="6486433" y="4326152"/>
            <a:ext cx="857414" cy="345607"/>
          </a:xfrm>
          <a:prstGeom prst="rect">
            <a:avLst/>
          </a:prstGeom>
          <a:noFill/>
        </p:spPr>
        <p:txBody>
          <a:bodyPr wrap="square" lIns="0" tIns="0" rIns="0" bIns="0" rtlCol="0">
            <a:spAutoFit/>
          </a:bodyPr>
          <a:lstStyle/>
          <a:p>
            <a:pPr algn="ctr" fontAlgn="base">
              <a:lnSpc>
                <a:spcPts val="1300"/>
              </a:lnSpc>
              <a:buNone/>
            </a:pPr>
            <a:r>
              <a:rPr lang="nb-NO" sz="1400" b="1">
                <a:solidFill>
                  <a:srgbClr val="FFFFFF"/>
                </a:solidFill>
              </a:rPr>
              <a:t>Risk-</a:t>
            </a:r>
            <a:r>
              <a:rPr lang="nb-NO" sz="1400" b="1" err="1">
                <a:solidFill>
                  <a:srgbClr val="FFFFFF"/>
                </a:solidFill>
              </a:rPr>
              <a:t>hantering</a:t>
            </a:r>
            <a:endParaRPr lang="nb-NO" sz="9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7" name="TekstSylinder 22">
            <a:extLst>
              <a:ext uri="{FF2B5EF4-FFF2-40B4-BE49-F238E27FC236}">
                <a16:creationId xmlns:a16="http://schemas.microsoft.com/office/drawing/2014/main" id="{82534F1E-E738-3DC3-EFD5-134DFC246D28}"/>
              </a:ext>
            </a:extLst>
          </p:cNvPr>
          <p:cNvSpPr txBox="1"/>
          <p:nvPr/>
        </p:nvSpPr>
        <p:spPr>
          <a:xfrm>
            <a:off x="5610394" y="2931153"/>
            <a:ext cx="899182" cy="178895"/>
          </a:xfrm>
          <a:prstGeom prst="rect">
            <a:avLst/>
          </a:prstGeom>
          <a:noFill/>
        </p:spPr>
        <p:txBody>
          <a:bodyPr wrap="square" lIns="0" tIns="0" rIns="0" bIns="0" rtlCol="0">
            <a:spAutoFit/>
          </a:bodyPr>
          <a:lstStyle/>
          <a:p>
            <a:pPr algn="ctr" fontAlgn="base">
              <a:lnSpc>
                <a:spcPts val="1300"/>
              </a:lnSpc>
              <a:spcAft>
                <a:spcPts val="600"/>
              </a:spcAft>
              <a:buNone/>
            </a:pPr>
            <a:r>
              <a:rPr lang="nb-NO" sz="1400" b="1" err="1">
                <a:solidFill>
                  <a:srgbClr val="FFFFFF"/>
                </a:solidFill>
              </a:rPr>
              <a:t>Ledarskap</a:t>
            </a:r>
            <a:endParaRPr lang="nb-NO" sz="9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9" name="TekstSylinder 7">
            <a:extLst>
              <a:ext uri="{FF2B5EF4-FFF2-40B4-BE49-F238E27FC236}">
                <a16:creationId xmlns:a16="http://schemas.microsoft.com/office/drawing/2014/main" id="{BA9FA0B2-FCFC-64C2-B8CC-7B487D8983C9}"/>
              </a:ext>
            </a:extLst>
          </p:cNvPr>
          <p:cNvSpPr txBox="1"/>
          <p:nvPr/>
        </p:nvSpPr>
        <p:spPr>
          <a:xfrm>
            <a:off x="4741954" y="4340000"/>
            <a:ext cx="729847" cy="394916"/>
          </a:xfrm>
          <a:prstGeom prst="rect">
            <a:avLst/>
          </a:prstGeom>
          <a:noFill/>
        </p:spPr>
        <p:txBody>
          <a:bodyPr wrap="square" lIns="0" tIns="0" rIns="0" bIns="0" rtlCol="0">
            <a:spAutoFit/>
          </a:bodyPr>
          <a:lstStyle/>
          <a:p>
            <a:pPr fontAlgn="base">
              <a:lnSpc>
                <a:spcPts val="1300"/>
              </a:lnSpc>
              <a:spcAft>
                <a:spcPts val="600"/>
              </a:spcAft>
            </a:pPr>
            <a:r>
              <a:rPr lang="nb-NO" sz="1400" b="1" err="1">
                <a:solidFill>
                  <a:srgbClr val="FFFFFF"/>
                </a:solidFill>
              </a:rPr>
              <a:t>Lärande</a:t>
            </a:r>
            <a:endParaRPr lang="nb-NO" sz="1400" b="1">
              <a:solidFill>
                <a:srgbClr val="FFFFFF"/>
              </a:solidFill>
            </a:endParaRPr>
          </a:p>
          <a:p>
            <a:pPr fontAlgn="base">
              <a:lnSpc>
                <a:spcPts val="1300"/>
              </a:lnSpc>
              <a:spcAft>
                <a:spcPts val="600"/>
              </a:spcAft>
              <a:buNone/>
            </a:pPr>
            <a:endParaRPr lang="nb-NO" sz="9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4" name="Frihåndsform: figur 33">
            <a:extLst>
              <a:ext uri="{FF2B5EF4-FFF2-40B4-BE49-F238E27FC236}">
                <a16:creationId xmlns:a16="http://schemas.microsoft.com/office/drawing/2014/main" id="{52B8917F-5245-31F6-1484-29C45B4AFD41}"/>
              </a:ext>
            </a:extLst>
          </p:cNvPr>
          <p:cNvSpPr>
            <a:spLocks noChangeAspect="1"/>
          </p:cNvSpPr>
          <p:nvPr/>
        </p:nvSpPr>
        <p:spPr>
          <a:xfrm>
            <a:off x="5471801" y="3320126"/>
            <a:ext cx="1176368" cy="1175289"/>
          </a:xfrm>
          <a:custGeom>
            <a:avLst/>
            <a:gdLst>
              <a:gd name="connsiteX0" fmla="*/ 849778 w 1699266"/>
              <a:gd name="connsiteY0" fmla="*/ 0 h 1697587"/>
              <a:gd name="connsiteX1" fmla="*/ 963880 w 1699266"/>
              <a:gd name="connsiteY1" fmla="*/ 69318 h 1697587"/>
              <a:gd name="connsiteX2" fmla="*/ 1699266 w 1699266"/>
              <a:gd name="connsiteY2" fmla="*/ 1452414 h 1697587"/>
              <a:gd name="connsiteX3" fmla="*/ 1698709 w 1699266"/>
              <a:gd name="connsiteY3" fmla="*/ 1463455 h 1697587"/>
              <a:gd name="connsiteX4" fmla="*/ 1644681 w 1699266"/>
              <a:gd name="connsiteY4" fmla="*/ 1496278 h 1697587"/>
              <a:gd name="connsiteX5" fmla="*/ 1474251 w 1699266"/>
              <a:gd name="connsiteY5" fmla="*/ 1575820 h 1697587"/>
              <a:gd name="connsiteX6" fmla="*/ 1429692 w 1699266"/>
              <a:gd name="connsiteY6" fmla="*/ 1592129 h 1697587"/>
              <a:gd name="connsiteX7" fmla="*/ 1294849 w 1699266"/>
              <a:gd name="connsiteY7" fmla="*/ 1635876 h 1697587"/>
              <a:gd name="connsiteX8" fmla="*/ 1237462 w 1699266"/>
              <a:gd name="connsiteY8" fmla="*/ 1650632 h 1697587"/>
              <a:gd name="connsiteX9" fmla="*/ 1099858 w 1699266"/>
              <a:gd name="connsiteY9" fmla="*/ 1676960 h 1697587"/>
              <a:gd name="connsiteX10" fmla="*/ 1045730 w 1699266"/>
              <a:gd name="connsiteY10" fmla="*/ 1685221 h 1697587"/>
              <a:gd name="connsiteX11" fmla="*/ 849706 w 1699266"/>
              <a:gd name="connsiteY11" fmla="*/ 1697587 h 1697587"/>
              <a:gd name="connsiteX12" fmla="*/ 655020 w 1699266"/>
              <a:gd name="connsiteY12" fmla="*/ 1685306 h 1697587"/>
              <a:gd name="connsiteX13" fmla="*/ 598298 w 1699266"/>
              <a:gd name="connsiteY13" fmla="*/ 1676649 h 1697587"/>
              <a:gd name="connsiteX14" fmla="*/ 463573 w 1699266"/>
              <a:gd name="connsiteY14" fmla="*/ 1650872 h 1697587"/>
              <a:gd name="connsiteX15" fmla="*/ 404075 w 1699266"/>
              <a:gd name="connsiteY15" fmla="*/ 1635573 h 1697587"/>
              <a:gd name="connsiteX16" fmla="*/ 271966 w 1699266"/>
              <a:gd name="connsiteY16" fmla="*/ 1592712 h 1697587"/>
              <a:gd name="connsiteX17" fmla="*/ 225019 w 1699266"/>
              <a:gd name="connsiteY17" fmla="*/ 1575530 h 1697587"/>
              <a:gd name="connsiteX18" fmla="*/ 55286 w 1699266"/>
              <a:gd name="connsiteY18" fmla="*/ 1496313 h 1697587"/>
              <a:gd name="connsiteX19" fmla="*/ 528 w 1699266"/>
              <a:gd name="connsiteY19" fmla="*/ 1463046 h 1697587"/>
              <a:gd name="connsiteX20" fmla="*/ 0 w 1699266"/>
              <a:gd name="connsiteY20" fmla="*/ 1452590 h 1697587"/>
              <a:gd name="connsiteX21" fmla="*/ 735387 w 1699266"/>
              <a:gd name="connsiteY21" fmla="*/ 69494 h 169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9266" h="1697587">
                <a:moveTo>
                  <a:pt x="849778" y="0"/>
                </a:moveTo>
                <a:lnTo>
                  <a:pt x="963880" y="69318"/>
                </a:lnTo>
                <a:cubicBezTo>
                  <a:pt x="1407559" y="369062"/>
                  <a:pt x="1699266" y="876672"/>
                  <a:pt x="1699266" y="1452414"/>
                </a:cubicBezTo>
                <a:lnTo>
                  <a:pt x="1698709" y="1463455"/>
                </a:lnTo>
                <a:lnTo>
                  <a:pt x="1644681" y="1496278"/>
                </a:lnTo>
                <a:lnTo>
                  <a:pt x="1474251" y="1575820"/>
                </a:lnTo>
                <a:lnTo>
                  <a:pt x="1429692" y="1592129"/>
                </a:lnTo>
                <a:lnTo>
                  <a:pt x="1294849" y="1635876"/>
                </a:lnTo>
                <a:lnTo>
                  <a:pt x="1237462" y="1650632"/>
                </a:lnTo>
                <a:lnTo>
                  <a:pt x="1099858" y="1676960"/>
                </a:lnTo>
                <a:lnTo>
                  <a:pt x="1045730" y="1685221"/>
                </a:lnTo>
                <a:lnTo>
                  <a:pt x="849706" y="1697587"/>
                </a:lnTo>
                <a:lnTo>
                  <a:pt x="655020" y="1685306"/>
                </a:lnTo>
                <a:lnTo>
                  <a:pt x="598298" y="1676649"/>
                </a:lnTo>
                <a:lnTo>
                  <a:pt x="463573" y="1650872"/>
                </a:lnTo>
                <a:lnTo>
                  <a:pt x="404075" y="1635573"/>
                </a:lnTo>
                <a:lnTo>
                  <a:pt x="271966" y="1592712"/>
                </a:lnTo>
                <a:lnTo>
                  <a:pt x="225019" y="1575530"/>
                </a:lnTo>
                <a:lnTo>
                  <a:pt x="55286" y="1496313"/>
                </a:lnTo>
                <a:lnTo>
                  <a:pt x="528" y="1463046"/>
                </a:lnTo>
                <a:lnTo>
                  <a:pt x="0" y="1452590"/>
                </a:lnTo>
                <a:cubicBezTo>
                  <a:pt x="0" y="876848"/>
                  <a:pt x="291707" y="369238"/>
                  <a:pt x="735387" y="69494"/>
                </a:cubicBezTo>
                <a:close/>
              </a:path>
            </a:pathLst>
          </a:cu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5" name="TekstSylinder 24">
            <a:extLst>
              <a:ext uri="{FF2B5EF4-FFF2-40B4-BE49-F238E27FC236}">
                <a16:creationId xmlns:a16="http://schemas.microsoft.com/office/drawing/2014/main" id="{4B22C8E8-7DE0-7B19-BA67-3CEAE4060433}"/>
              </a:ext>
            </a:extLst>
          </p:cNvPr>
          <p:cNvSpPr txBox="1"/>
          <p:nvPr/>
        </p:nvSpPr>
        <p:spPr>
          <a:xfrm>
            <a:off x="5597508" y="3806563"/>
            <a:ext cx="975425" cy="353302"/>
          </a:xfrm>
          <a:prstGeom prst="rect">
            <a:avLst/>
          </a:prstGeom>
          <a:noFill/>
        </p:spPr>
        <p:txBody>
          <a:bodyPr wrap="square" lIns="0" tIns="0" rIns="0" bIns="0" rtlCol="0" anchor="ctr">
            <a:spAutoFit/>
          </a:bodyPr>
          <a:lstStyle/>
          <a:p>
            <a:pPr algn="ctr" fontAlgn="base">
              <a:lnSpc>
                <a:spcPts val="1300"/>
              </a:lnSpc>
              <a:buNone/>
            </a:pPr>
            <a:r>
              <a:rPr lang="nb-NO" sz="1400" b="1" err="1"/>
              <a:t>Säkerhets</a:t>
            </a:r>
            <a:r>
              <a:rPr lang="nb-NO" sz="1400" b="1"/>
              <a:t>-kultur</a:t>
            </a:r>
            <a:endParaRPr lang="nb-NO" sz="900">
              <a:effectLst/>
              <a:latin typeface="Arial" panose="020B0604020202020204" pitchFamily="34" charset="0"/>
              <a:ea typeface="Arial" panose="020B0604020202020204" pitchFamily="34" charset="0"/>
              <a:cs typeface="Times New Roman" panose="02020603050405020304" pitchFamily="18" charset="0"/>
            </a:endParaRPr>
          </a:p>
        </p:txBody>
      </p:sp>
      <p:sp>
        <p:nvSpPr>
          <p:cNvPr id="2" name="Plassholder for lysbildenummer 12">
            <a:extLst>
              <a:ext uri="{FF2B5EF4-FFF2-40B4-BE49-F238E27FC236}">
                <a16:creationId xmlns:a16="http://schemas.microsoft.com/office/drawing/2014/main" id="{0790E3C7-5034-3CCA-7816-33DB416696A2}"/>
              </a:ext>
            </a:extLst>
          </p:cNvPr>
          <p:cNvSpPr txBox="1">
            <a:spLocks/>
          </p:cNvSpPr>
          <p:nvPr/>
        </p:nvSpPr>
        <p:spPr>
          <a:xfrm>
            <a:off x="540000" y="6307200"/>
            <a:ext cx="252000" cy="18000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4C8C45C-947F-4981-8B3F-4F32E973C901}" type="slidenum">
              <a:rPr lang="nb-NO" spc="0" smtClean="0">
                <a:solidFill>
                  <a:srgbClr val="380016"/>
                </a:solidFill>
                <a:latin typeface="Veidekke Favorit Offc"/>
              </a:rPr>
              <a:pPr>
                <a:defRPr/>
              </a:pPr>
              <a:t>5</a:t>
            </a:fld>
            <a:endParaRPr lang="nb-NO" spc="0">
              <a:solidFill>
                <a:srgbClr val="380016"/>
              </a:solidFill>
              <a:latin typeface="Veidekke Favorit Offc"/>
            </a:endParaRPr>
          </a:p>
        </p:txBody>
      </p:sp>
      <p:grpSp>
        <p:nvGrpSpPr>
          <p:cNvPr id="3" name="Gruppe 2">
            <a:extLst>
              <a:ext uri="{FF2B5EF4-FFF2-40B4-BE49-F238E27FC236}">
                <a16:creationId xmlns:a16="http://schemas.microsoft.com/office/drawing/2014/main" id="{645391B6-59CE-C43A-6080-00193A41AE64}"/>
              </a:ext>
            </a:extLst>
          </p:cNvPr>
          <p:cNvGrpSpPr/>
          <p:nvPr/>
        </p:nvGrpSpPr>
        <p:grpSpPr>
          <a:xfrm>
            <a:off x="480405" y="4588236"/>
            <a:ext cx="3189622" cy="1437827"/>
            <a:chOff x="6958491" y="645803"/>
            <a:chExt cx="3189622" cy="1437827"/>
          </a:xfrm>
        </p:grpSpPr>
        <p:sp>
          <p:nvSpPr>
            <p:cNvPr id="4" name="Rektangel: avrundede hjørner 3">
              <a:extLst>
                <a:ext uri="{FF2B5EF4-FFF2-40B4-BE49-F238E27FC236}">
                  <a16:creationId xmlns:a16="http://schemas.microsoft.com/office/drawing/2014/main" id="{99646D3F-BBB3-C9EC-8796-B0C011F4976F}"/>
                </a:ext>
              </a:extLst>
            </p:cNvPr>
            <p:cNvSpPr/>
            <p:nvPr/>
          </p:nvSpPr>
          <p:spPr>
            <a:xfrm>
              <a:off x="6958491" y="645803"/>
              <a:ext cx="3078779" cy="407401"/>
            </a:xfrm>
            <a:prstGeom prst="roundRect">
              <a:avLst>
                <a:gd name="adj" fmla="val 50000"/>
              </a:avLst>
            </a:prstGeom>
            <a:solidFill>
              <a:srgbClr val="83051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Lärande</a:t>
              </a:r>
              <a:endParaRPr kumimoji="0" lang="nb-NO" sz="1600" b="1" i="0" u="none" strike="noStrike" kern="1200" cap="none" spc="0" normalizeH="0" baseline="0" noProof="0">
                <a:ln>
                  <a:noFill/>
                </a:ln>
                <a:solidFill>
                  <a:srgbClr val="FFFFFF"/>
                </a:solidFill>
                <a:effectLst/>
                <a:uLnTx/>
                <a:uFillTx/>
                <a:latin typeface="Veidekke Favorit Offc"/>
                <a:ea typeface="+mn-ea"/>
                <a:cs typeface="+mn-cs"/>
              </a:endParaRPr>
            </a:p>
          </p:txBody>
        </p:sp>
        <p:sp>
          <p:nvSpPr>
            <p:cNvPr id="6" name="TekstSylinder 5">
              <a:extLst>
                <a:ext uri="{FF2B5EF4-FFF2-40B4-BE49-F238E27FC236}">
                  <a16:creationId xmlns:a16="http://schemas.microsoft.com/office/drawing/2014/main" id="{2CEF6274-453C-AC91-0EE7-DA210974314C}"/>
                </a:ext>
              </a:extLst>
            </p:cNvPr>
            <p:cNvSpPr txBox="1"/>
            <p:nvPr/>
          </p:nvSpPr>
          <p:spPr>
            <a:xfrm>
              <a:off x="6958491" y="1129523"/>
              <a:ext cx="3189622" cy="954107"/>
            </a:xfrm>
            <a:prstGeom prst="rect">
              <a:avLst/>
            </a:prstGeom>
            <a:noFill/>
          </p:spPr>
          <p:txBody>
            <a:bodyPr wrap="square">
              <a:spAutoFit/>
            </a:bodyPr>
            <a:lstStyle/>
            <a:p>
              <a:pPr lvl="0">
                <a:spcBef>
                  <a:spcPts val="300"/>
                </a:spcBef>
                <a:spcAft>
                  <a:spcPts val="300"/>
                </a:spcAft>
                <a:buClr>
                  <a:srgbClr val="FFC9BF">
                    <a:lumMod val="50000"/>
                  </a:srgbClr>
                </a:buClr>
                <a:defRPr/>
              </a:pPr>
              <a:r>
                <a:rPr lang="sv-SE" sz="1400">
                  <a:solidFill>
                    <a:srgbClr val="000000"/>
                  </a:solidFill>
                </a:rPr>
                <a:t>Vi lär av både oönskade händelser och det dagliga arbetet. De bakomliggande orsakerna är grunden för lärande.</a:t>
              </a:r>
              <a:endParaRPr kumimoji="0" lang="nb-NO" sz="1400" b="1" i="0" u="none" strike="noStrike" kern="1200" cap="none" spc="0" normalizeH="0" baseline="0" noProof="0">
                <a:ln>
                  <a:noFill/>
                </a:ln>
                <a:solidFill>
                  <a:srgbClr val="000000"/>
                </a:solidFill>
                <a:effectLst/>
                <a:uLnTx/>
                <a:uFillTx/>
                <a:latin typeface="Veidekke Favorit Offc"/>
                <a:ea typeface="+mn-ea"/>
                <a:cs typeface="+mn-cs"/>
              </a:endParaRPr>
            </a:p>
          </p:txBody>
        </p:sp>
      </p:grpSp>
      <p:grpSp>
        <p:nvGrpSpPr>
          <p:cNvPr id="7" name="Gruppe 6">
            <a:extLst>
              <a:ext uri="{FF2B5EF4-FFF2-40B4-BE49-F238E27FC236}">
                <a16:creationId xmlns:a16="http://schemas.microsoft.com/office/drawing/2014/main" id="{E30C3CE1-2A1B-1047-6733-247EC12AC952}"/>
              </a:ext>
            </a:extLst>
          </p:cNvPr>
          <p:cNvGrpSpPr/>
          <p:nvPr/>
        </p:nvGrpSpPr>
        <p:grpSpPr>
          <a:xfrm>
            <a:off x="480405" y="2241394"/>
            <a:ext cx="3084807" cy="1254341"/>
            <a:chOff x="1231574" y="2200739"/>
            <a:chExt cx="3084807" cy="1254341"/>
          </a:xfrm>
        </p:grpSpPr>
        <p:sp>
          <p:nvSpPr>
            <p:cNvPr id="8" name="Rektangel: avrundede hjørner 7">
              <a:extLst>
                <a:ext uri="{FF2B5EF4-FFF2-40B4-BE49-F238E27FC236}">
                  <a16:creationId xmlns:a16="http://schemas.microsoft.com/office/drawing/2014/main" id="{F8D9E459-84AE-894D-2A0B-FA19CD54A4A1}"/>
                </a:ext>
              </a:extLst>
            </p:cNvPr>
            <p:cNvSpPr/>
            <p:nvPr/>
          </p:nvSpPr>
          <p:spPr>
            <a:xfrm>
              <a:off x="1237602" y="2200739"/>
              <a:ext cx="3078779" cy="407401"/>
            </a:xfrm>
            <a:prstGeom prst="roundRect">
              <a:avLst>
                <a:gd name="adj" fmla="val 50000"/>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Säkerhetskultur</a:t>
              </a:r>
              <a:endParaRPr lang="nb-NO" sz="1600" b="1">
                <a:solidFill>
                  <a:srgbClr val="FFFFFF"/>
                </a:solidFill>
              </a:endParaRPr>
            </a:p>
          </p:txBody>
        </p:sp>
        <p:sp>
          <p:nvSpPr>
            <p:cNvPr id="9" name="TekstSylinder 8">
              <a:extLst>
                <a:ext uri="{FF2B5EF4-FFF2-40B4-BE49-F238E27FC236}">
                  <a16:creationId xmlns:a16="http://schemas.microsoft.com/office/drawing/2014/main" id="{4FE8C3A2-19FD-239B-7419-DF5C3863DC11}"/>
                </a:ext>
              </a:extLst>
            </p:cNvPr>
            <p:cNvSpPr txBox="1"/>
            <p:nvPr/>
          </p:nvSpPr>
          <p:spPr>
            <a:xfrm>
              <a:off x="1231574" y="2716416"/>
              <a:ext cx="3078779" cy="738664"/>
            </a:xfrm>
            <a:prstGeom prst="rect">
              <a:avLst/>
            </a:prstGeom>
            <a:noFill/>
          </p:spPr>
          <p:txBody>
            <a:bodyPr wrap="square">
              <a:spAutoFit/>
            </a:bodyPr>
            <a:lstStyle/>
            <a:p>
              <a:pPr lvl="0">
                <a:defRPr/>
              </a:pPr>
              <a:r>
                <a:rPr lang="sv-SE" sz="1400">
                  <a:solidFill>
                    <a:srgbClr val="000000"/>
                  </a:solidFill>
                </a:rPr>
                <a:t>Vi bygger en säkerhetskultur med robusta barriärer: ledarskap, lärande och riskhantering.</a:t>
              </a:r>
              <a:endParaRPr kumimoji="0" lang="nb-NO" sz="1400" b="0" i="0" u="none" strike="noStrike" kern="1200" cap="none" spc="0" normalizeH="0" baseline="0" noProof="0">
                <a:ln>
                  <a:noFill/>
                </a:ln>
                <a:solidFill>
                  <a:srgbClr val="000000"/>
                </a:solidFill>
                <a:effectLst/>
                <a:uLnTx/>
                <a:uFillTx/>
                <a:latin typeface="Veidekke Favorit Offc"/>
                <a:ea typeface="+mn-ea"/>
                <a:cs typeface="+mn-cs"/>
              </a:endParaRPr>
            </a:p>
          </p:txBody>
        </p:sp>
      </p:grpSp>
      <p:grpSp>
        <p:nvGrpSpPr>
          <p:cNvPr id="10" name="Gruppe 9">
            <a:extLst>
              <a:ext uri="{FF2B5EF4-FFF2-40B4-BE49-F238E27FC236}">
                <a16:creationId xmlns:a16="http://schemas.microsoft.com/office/drawing/2014/main" id="{69DB3CA1-BF49-6328-3E2B-F4808D9D2602}"/>
              </a:ext>
            </a:extLst>
          </p:cNvPr>
          <p:cNvGrpSpPr/>
          <p:nvPr/>
        </p:nvGrpSpPr>
        <p:grpSpPr>
          <a:xfrm>
            <a:off x="8664294" y="2242166"/>
            <a:ext cx="3136591" cy="1685228"/>
            <a:chOff x="1231574" y="2200739"/>
            <a:chExt cx="3136591" cy="1685228"/>
          </a:xfrm>
        </p:grpSpPr>
        <p:sp>
          <p:nvSpPr>
            <p:cNvPr id="11" name="Rektangel: avrundede hjørner 10">
              <a:extLst>
                <a:ext uri="{FF2B5EF4-FFF2-40B4-BE49-F238E27FC236}">
                  <a16:creationId xmlns:a16="http://schemas.microsoft.com/office/drawing/2014/main" id="{BD343312-38A8-9ECD-7289-E43E418352B5}"/>
                </a:ext>
              </a:extLst>
            </p:cNvPr>
            <p:cNvSpPr/>
            <p:nvPr/>
          </p:nvSpPr>
          <p:spPr>
            <a:xfrm>
              <a:off x="1237602" y="2200739"/>
              <a:ext cx="3078779" cy="407401"/>
            </a:xfrm>
            <a:prstGeom prst="roundRect">
              <a:avLst>
                <a:gd name="adj" fmla="val 50000"/>
              </a:avLst>
            </a:pr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Ledarskap</a:t>
              </a:r>
              <a:endParaRPr kumimoji="0" lang="nb-NO" sz="1600" b="1" i="0" u="none" strike="noStrike" kern="1200" cap="none" spc="0" normalizeH="0" baseline="0" noProof="0">
                <a:ln>
                  <a:noFill/>
                </a:ln>
                <a:solidFill>
                  <a:srgbClr val="FFFFFF"/>
                </a:solidFill>
                <a:effectLst/>
                <a:uLnTx/>
                <a:uFillTx/>
                <a:latin typeface="Veidekke Favorit Offc"/>
                <a:ea typeface="+mn-ea"/>
                <a:cs typeface="+mn-cs"/>
              </a:endParaRPr>
            </a:p>
          </p:txBody>
        </p:sp>
        <p:sp>
          <p:nvSpPr>
            <p:cNvPr id="12" name="TekstSylinder 11">
              <a:extLst>
                <a:ext uri="{FF2B5EF4-FFF2-40B4-BE49-F238E27FC236}">
                  <a16:creationId xmlns:a16="http://schemas.microsoft.com/office/drawing/2014/main" id="{C1010F0C-93F2-860E-307E-B5E7F9A6330D}"/>
                </a:ext>
              </a:extLst>
            </p:cNvPr>
            <p:cNvSpPr txBox="1"/>
            <p:nvPr/>
          </p:nvSpPr>
          <p:spPr>
            <a:xfrm>
              <a:off x="1231574" y="2716416"/>
              <a:ext cx="3136591" cy="1169551"/>
            </a:xfrm>
            <a:prstGeom prst="rect">
              <a:avLst/>
            </a:prstGeom>
            <a:noFill/>
          </p:spPr>
          <p:txBody>
            <a:bodyPr wrap="square">
              <a:spAutoFit/>
            </a:bodyPr>
            <a:lstStyle/>
            <a:p>
              <a:pPr lvl="0">
                <a:spcAft>
                  <a:spcPts val="600"/>
                </a:spcAft>
                <a:defRPr/>
              </a:pPr>
              <a:r>
                <a:rPr lang="sv-SE" sz="1400">
                  <a:solidFill>
                    <a:srgbClr val="000000"/>
                  </a:solidFill>
                </a:rPr>
                <a:t>Vi skapar förutsättningar för att varje medarbetare ska kunna göra ett bra och säkert arbete. Det ska vara möjligt att göra misstag i en trygg miljö.</a:t>
              </a:r>
            </a:p>
          </p:txBody>
        </p:sp>
      </p:grpSp>
      <p:grpSp>
        <p:nvGrpSpPr>
          <p:cNvPr id="13" name="Gruppe 12">
            <a:extLst>
              <a:ext uri="{FF2B5EF4-FFF2-40B4-BE49-F238E27FC236}">
                <a16:creationId xmlns:a16="http://schemas.microsoft.com/office/drawing/2014/main" id="{AB1B23C7-34FA-4C39-7CB4-3C3FC08A1AAC}"/>
              </a:ext>
            </a:extLst>
          </p:cNvPr>
          <p:cNvGrpSpPr/>
          <p:nvPr/>
        </p:nvGrpSpPr>
        <p:grpSpPr>
          <a:xfrm>
            <a:off x="8663226" y="4588236"/>
            <a:ext cx="3108754" cy="1247227"/>
            <a:chOff x="6661703" y="4425115"/>
            <a:chExt cx="3108754" cy="1247227"/>
          </a:xfrm>
        </p:grpSpPr>
        <p:sp>
          <p:nvSpPr>
            <p:cNvPr id="14" name="Rektangel: avrundede hjørner 13">
              <a:extLst>
                <a:ext uri="{FF2B5EF4-FFF2-40B4-BE49-F238E27FC236}">
                  <a16:creationId xmlns:a16="http://schemas.microsoft.com/office/drawing/2014/main" id="{C558886D-594D-1E1A-35E0-6BD9F9F48C34}"/>
                </a:ext>
              </a:extLst>
            </p:cNvPr>
            <p:cNvSpPr/>
            <p:nvPr/>
          </p:nvSpPr>
          <p:spPr>
            <a:xfrm>
              <a:off x="6691678" y="4425115"/>
              <a:ext cx="3078779" cy="407401"/>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Riskhantering</a:t>
              </a:r>
              <a:endParaRPr lang="nb-NO" sz="1600" b="1">
                <a:solidFill>
                  <a:srgbClr val="FFFFFF"/>
                </a:solidFill>
              </a:endParaRPr>
            </a:p>
          </p:txBody>
        </p:sp>
        <p:sp>
          <p:nvSpPr>
            <p:cNvPr id="15" name="TekstSylinder 14">
              <a:extLst>
                <a:ext uri="{FF2B5EF4-FFF2-40B4-BE49-F238E27FC236}">
                  <a16:creationId xmlns:a16="http://schemas.microsoft.com/office/drawing/2014/main" id="{7670AD7A-C319-7F7F-1C15-29658D0523F0}"/>
                </a:ext>
              </a:extLst>
            </p:cNvPr>
            <p:cNvSpPr txBox="1"/>
            <p:nvPr/>
          </p:nvSpPr>
          <p:spPr>
            <a:xfrm>
              <a:off x="6661703" y="4933678"/>
              <a:ext cx="3044776" cy="738664"/>
            </a:xfrm>
            <a:prstGeom prst="rect">
              <a:avLst/>
            </a:prstGeom>
            <a:noFill/>
          </p:spPr>
          <p:txBody>
            <a:bodyPr wrap="square">
              <a:spAutoFit/>
            </a:bodyPr>
            <a:lstStyle/>
            <a:p>
              <a:pPr lvl="0">
                <a:spcAft>
                  <a:spcPts val="600"/>
                </a:spcAft>
                <a:defRPr/>
              </a:pPr>
              <a:r>
                <a:rPr lang="sv-SE" sz="1400">
                  <a:solidFill>
                    <a:srgbClr val="000000"/>
                  </a:solidFill>
                </a:rPr>
                <a:t>Vi känner till och förstår variationerna i hur arbetet faktiskt fungerar i praktiken.</a:t>
              </a:r>
              <a:endParaRPr kumimoji="0" lang="nb-NO" sz="1400" b="0" i="0" u="none" strike="noStrike" kern="1200" cap="none" spc="0" normalizeH="0" baseline="0" noProof="0">
                <a:ln>
                  <a:noFill/>
                </a:ln>
                <a:solidFill>
                  <a:srgbClr val="000000"/>
                </a:solidFill>
                <a:effectLst/>
                <a:uLnTx/>
                <a:uFillTx/>
                <a:latin typeface="Veidekke Favorit Offc"/>
                <a:ea typeface="+mn-ea"/>
                <a:cs typeface="+mn-cs"/>
              </a:endParaRPr>
            </a:p>
          </p:txBody>
        </p:sp>
      </p:grpSp>
      <p:sp>
        <p:nvSpPr>
          <p:cNvPr id="16" name="Title 8">
            <a:extLst>
              <a:ext uri="{FF2B5EF4-FFF2-40B4-BE49-F238E27FC236}">
                <a16:creationId xmlns:a16="http://schemas.microsoft.com/office/drawing/2014/main" id="{5C840525-19AE-98D3-3930-F1784EA8A75E}"/>
              </a:ext>
            </a:extLst>
          </p:cNvPr>
          <p:cNvSpPr>
            <a:spLocks noGrp="1"/>
          </p:cNvSpPr>
          <p:nvPr>
            <p:ph type="title"/>
          </p:nvPr>
        </p:nvSpPr>
        <p:spPr>
          <a:xfrm>
            <a:off x="480404" y="605396"/>
            <a:ext cx="11268697" cy="766826"/>
          </a:xfrm>
        </p:spPr>
        <p:txBody>
          <a:bodyPr/>
          <a:lstStyle/>
          <a:p>
            <a:r>
              <a:rPr lang="nb-NO"/>
              <a:t>Veidekkes HMS-strategi 2026-2030</a:t>
            </a:r>
          </a:p>
        </p:txBody>
      </p:sp>
      <p:sp>
        <p:nvSpPr>
          <p:cNvPr id="17" name="Tittel 1">
            <a:extLst>
              <a:ext uri="{FF2B5EF4-FFF2-40B4-BE49-F238E27FC236}">
                <a16:creationId xmlns:a16="http://schemas.microsoft.com/office/drawing/2014/main" id="{CB4E6F9B-FC91-ED39-187C-C9643A97216A}"/>
              </a:ext>
            </a:extLst>
          </p:cNvPr>
          <p:cNvSpPr txBox="1">
            <a:spLocks/>
          </p:cNvSpPr>
          <p:nvPr/>
        </p:nvSpPr>
        <p:spPr>
          <a:xfrm>
            <a:off x="539999" y="554400"/>
            <a:ext cx="10054182" cy="1065600"/>
          </a:xfrm>
          <a:prstGeom prst="rect">
            <a:avLst/>
          </a:prstGeom>
        </p:spPr>
        <p:txBody>
          <a:bodyPr vert="horz" lIns="0" tIns="0" rIns="0" bIns="0" rtlCol="0" anchor="t" anchorCtr="0">
            <a:noAutofit/>
          </a:bodyPr>
          <a:lstStyle>
            <a:lvl1pPr algn="l" defTabSz="914400" rtl="0" eaLnBrk="1" latinLnBrk="0" hangingPunct="1">
              <a:lnSpc>
                <a:spcPct val="94000"/>
              </a:lnSpc>
              <a:spcBef>
                <a:spcPct val="0"/>
              </a:spcBef>
              <a:buNone/>
              <a:defRPr sz="3600" b="1" kern="0" spc="0" baseline="0">
                <a:solidFill>
                  <a:schemeClr val="accent2"/>
                </a:solidFill>
                <a:latin typeface="+mj-lt"/>
                <a:ea typeface="+mj-ea"/>
                <a:cs typeface="+mj-cs"/>
              </a:defRPr>
            </a:lvl1pPr>
          </a:lstStyle>
          <a:p>
            <a:endParaRPr lang="nb-NO"/>
          </a:p>
        </p:txBody>
      </p:sp>
      <p:sp>
        <p:nvSpPr>
          <p:cNvPr id="18" name="Undertittel 2">
            <a:extLst>
              <a:ext uri="{FF2B5EF4-FFF2-40B4-BE49-F238E27FC236}">
                <a16:creationId xmlns:a16="http://schemas.microsoft.com/office/drawing/2014/main" id="{1B45867C-B9C0-F936-63A2-C03F58EDD047}"/>
              </a:ext>
            </a:extLst>
          </p:cNvPr>
          <p:cNvSpPr>
            <a:spLocks noGrp="1"/>
          </p:cNvSpPr>
          <p:nvPr>
            <p:ph type="subTitle" idx="13"/>
          </p:nvPr>
        </p:nvSpPr>
        <p:spPr>
          <a:xfrm>
            <a:off x="540000" y="1184361"/>
            <a:ext cx="8335336" cy="435639"/>
          </a:xfrm>
        </p:spPr>
        <p:txBody>
          <a:bodyPr/>
          <a:lstStyle/>
          <a:p>
            <a:r>
              <a:rPr lang="sv-SE"/>
              <a:t>Tre barriärer skapar en god säkerhetskultur</a:t>
            </a:r>
          </a:p>
        </p:txBody>
      </p:sp>
    </p:spTree>
    <p:extLst>
      <p:ext uri="{BB962C8B-B14F-4D97-AF65-F5344CB8AC3E}">
        <p14:creationId xmlns:p14="http://schemas.microsoft.com/office/powerpoint/2010/main" val="41779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90A0-B030-9219-8DF2-B189FC8A318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584D141-DC14-F468-DB83-1ACA5D710584}"/>
              </a:ext>
            </a:extLst>
          </p:cNvPr>
          <p:cNvSpPr>
            <a:spLocks noGrp="1"/>
          </p:cNvSpPr>
          <p:nvPr>
            <p:ph type="title"/>
          </p:nvPr>
        </p:nvSpPr>
        <p:spPr>
          <a:xfrm>
            <a:off x="539998" y="554400"/>
            <a:ext cx="11112001" cy="1065600"/>
          </a:xfrm>
        </p:spPr>
        <p:txBody>
          <a:bodyPr/>
          <a:lstStyle/>
          <a:p>
            <a:r>
              <a:rPr lang="sv-SE"/>
              <a:t>De viktigaste förändringarna fram till 2030</a:t>
            </a:r>
          </a:p>
        </p:txBody>
      </p:sp>
      <p:sp>
        <p:nvSpPr>
          <p:cNvPr id="3" name="Undertittel 2">
            <a:extLst>
              <a:ext uri="{FF2B5EF4-FFF2-40B4-BE49-F238E27FC236}">
                <a16:creationId xmlns:a16="http://schemas.microsoft.com/office/drawing/2014/main" id="{F07681C9-8B89-939F-198E-73ABBC834466}"/>
              </a:ext>
            </a:extLst>
          </p:cNvPr>
          <p:cNvSpPr>
            <a:spLocks noGrp="1"/>
          </p:cNvSpPr>
          <p:nvPr>
            <p:ph type="subTitle" idx="13"/>
          </p:nvPr>
        </p:nvSpPr>
        <p:spPr>
          <a:xfrm>
            <a:off x="540000" y="1119601"/>
            <a:ext cx="11394334" cy="500400"/>
          </a:xfrm>
        </p:spPr>
        <p:txBody>
          <a:bodyPr/>
          <a:lstStyle/>
          <a:p>
            <a:r>
              <a:rPr lang="sv-SE" sz="2400">
                <a:solidFill>
                  <a:srgbClr val="725F68"/>
                </a:solidFill>
                <a:latin typeface="Arial" pitchFamily="34" charset="0"/>
                <a:ea typeface="Arial" pitchFamily="34" charset="-122"/>
                <a:cs typeface="Arial" pitchFamily="34" charset="-120"/>
              </a:rPr>
              <a:t>Sex viktiga förändringar i hur vi prioriterar, lär och förstår säkerhet</a:t>
            </a:r>
          </a:p>
        </p:txBody>
      </p:sp>
      <p:sp>
        <p:nvSpPr>
          <p:cNvPr id="4" name="Plassholder for innhold 3">
            <a:extLst>
              <a:ext uri="{FF2B5EF4-FFF2-40B4-BE49-F238E27FC236}">
                <a16:creationId xmlns:a16="http://schemas.microsoft.com/office/drawing/2014/main" id="{B5C60E3A-5CF2-64C5-0F61-3ECD5F0D7E33}"/>
              </a:ext>
            </a:extLst>
          </p:cNvPr>
          <p:cNvSpPr>
            <a:spLocks noGrp="1"/>
          </p:cNvSpPr>
          <p:nvPr>
            <p:ph sz="quarter" idx="14"/>
          </p:nvPr>
        </p:nvSpPr>
        <p:spPr>
          <a:xfrm>
            <a:off x="539400" y="1979829"/>
            <a:ext cx="11113200" cy="4107600"/>
          </a:xfrm>
        </p:spPr>
        <p:txBody>
          <a:bodyPr/>
          <a:lstStyle/>
          <a:p>
            <a:pPr marL="0" indent="0">
              <a:buNone/>
            </a:pPr>
            <a:endParaRPr lang="nb-NO"/>
          </a:p>
          <a:p>
            <a:pPr marL="0" indent="0">
              <a:buNone/>
            </a:pPr>
            <a:endParaRPr lang="nb-NO" b="1"/>
          </a:p>
        </p:txBody>
      </p:sp>
      <p:sp>
        <p:nvSpPr>
          <p:cNvPr id="7" name="Text 2">
            <a:extLst>
              <a:ext uri="{FF2B5EF4-FFF2-40B4-BE49-F238E27FC236}">
                <a16:creationId xmlns:a16="http://schemas.microsoft.com/office/drawing/2014/main" id="{B1122ED1-D4C5-F640-4A28-D0033CCE98A4}"/>
              </a:ext>
            </a:extLst>
          </p:cNvPr>
          <p:cNvSpPr/>
          <p:nvPr/>
        </p:nvSpPr>
        <p:spPr>
          <a:xfrm>
            <a:off x="2212848" y="1751621"/>
            <a:ext cx="3291840" cy="201168"/>
          </a:xfrm>
          <a:prstGeom prst="rect">
            <a:avLst/>
          </a:prstGeom>
          <a:noFill/>
          <a:ln/>
        </p:spPr>
        <p:txBody>
          <a:bodyPr wrap="square" lIns="0" tIns="0" rIns="0" bIns="0" rtlCol="0" anchor="ctr"/>
          <a:lstStyle/>
          <a:p>
            <a:r>
              <a:rPr lang="nb-NO" sz="1050" b="1" kern="0" spc="120">
                <a:solidFill>
                  <a:srgbClr val="725F68"/>
                </a:solidFill>
                <a:latin typeface="+mj-lt"/>
                <a:ea typeface="Arial" pitchFamily="34" charset="-122"/>
                <a:cs typeface="Arial" pitchFamily="34" charset="-120"/>
              </a:rPr>
              <a:t>VI GÅR FRÅN</a:t>
            </a:r>
            <a:endParaRPr lang="nb-NO" sz="1050" noProof="0">
              <a:latin typeface="+mj-lt"/>
            </a:endParaRPr>
          </a:p>
        </p:txBody>
      </p:sp>
      <p:sp>
        <p:nvSpPr>
          <p:cNvPr id="18" name="Text 3">
            <a:extLst>
              <a:ext uri="{FF2B5EF4-FFF2-40B4-BE49-F238E27FC236}">
                <a16:creationId xmlns:a16="http://schemas.microsoft.com/office/drawing/2014/main" id="{2ED200CD-20D5-A42D-C17A-C42CD305F7F2}"/>
              </a:ext>
            </a:extLst>
          </p:cNvPr>
          <p:cNvSpPr/>
          <p:nvPr/>
        </p:nvSpPr>
        <p:spPr>
          <a:xfrm>
            <a:off x="6327648" y="1751621"/>
            <a:ext cx="4526280" cy="201168"/>
          </a:xfrm>
          <a:prstGeom prst="rect">
            <a:avLst/>
          </a:prstGeom>
          <a:noFill/>
          <a:ln/>
        </p:spPr>
        <p:txBody>
          <a:bodyPr wrap="square" lIns="0" tIns="0" rIns="0" bIns="0" rtlCol="0" anchor="ctr"/>
          <a:lstStyle/>
          <a:p>
            <a:r>
              <a:rPr lang="nb-NO" sz="1050" b="1" kern="0" spc="120">
                <a:solidFill>
                  <a:srgbClr val="ED1B2F"/>
                </a:solidFill>
                <a:latin typeface="+mj-lt"/>
                <a:ea typeface="Arial" pitchFamily="34" charset="-122"/>
                <a:cs typeface="Arial" pitchFamily="34" charset="-120"/>
              </a:rPr>
              <a:t>VI GÅR TILL</a:t>
            </a:r>
            <a:endParaRPr lang="nb-NO" sz="1050" noProof="0">
              <a:latin typeface="+mj-lt"/>
            </a:endParaRPr>
          </a:p>
        </p:txBody>
      </p:sp>
      <p:sp>
        <p:nvSpPr>
          <p:cNvPr id="32" name="Shape 6">
            <a:extLst>
              <a:ext uri="{FF2B5EF4-FFF2-40B4-BE49-F238E27FC236}">
                <a16:creationId xmlns:a16="http://schemas.microsoft.com/office/drawing/2014/main" id="{128FBE60-DAE2-5B74-C4F9-62B50BCB9003}"/>
              </a:ext>
            </a:extLst>
          </p:cNvPr>
          <p:cNvSpPr/>
          <p:nvPr/>
        </p:nvSpPr>
        <p:spPr>
          <a:xfrm>
            <a:off x="2011680" y="1968438"/>
            <a:ext cx="10973" cy="1106424"/>
          </a:xfrm>
          <a:prstGeom prst="line">
            <a:avLst/>
          </a:prstGeom>
          <a:noFill/>
          <a:ln w="12700">
            <a:solidFill>
              <a:srgbClr val="DED3D7"/>
            </a:solidFill>
            <a:prstDash val="solid"/>
          </a:ln>
        </p:spPr>
        <p:txBody>
          <a:bodyPr/>
          <a:lstStyle/>
          <a:p>
            <a:endParaRPr lang="nb-NO" noProof="0"/>
          </a:p>
        </p:txBody>
      </p:sp>
      <p:sp>
        <p:nvSpPr>
          <p:cNvPr id="34" name="Shape 7">
            <a:extLst>
              <a:ext uri="{FF2B5EF4-FFF2-40B4-BE49-F238E27FC236}">
                <a16:creationId xmlns:a16="http://schemas.microsoft.com/office/drawing/2014/main" id="{AB996D2A-D918-5B83-5603-26E7C9B4C25A}"/>
              </a:ext>
            </a:extLst>
          </p:cNvPr>
          <p:cNvSpPr/>
          <p:nvPr/>
        </p:nvSpPr>
        <p:spPr>
          <a:xfrm>
            <a:off x="2221992" y="2521650"/>
            <a:ext cx="9208008" cy="10973"/>
          </a:xfrm>
          <a:prstGeom prst="line">
            <a:avLst/>
          </a:prstGeom>
          <a:noFill/>
          <a:ln w="8890">
            <a:solidFill>
              <a:srgbClr val="DED3D7">
                <a:alpha val="80000"/>
              </a:srgbClr>
            </a:solidFill>
            <a:prstDash val="solid"/>
          </a:ln>
        </p:spPr>
        <p:txBody>
          <a:bodyPr/>
          <a:lstStyle/>
          <a:p>
            <a:endParaRPr lang="nb-NO" noProof="0"/>
          </a:p>
        </p:txBody>
      </p:sp>
      <p:sp>
        <p:nvSpPr>
          <p:cNvPr id="36" name="Text 8">
            <a:extLst>
              <a:ext uri="{FF2B5EF4-FFF2-40B4-BE49-F238E27FC236}">
                <a16:creationId xmlns:a16="http://schemas.microsoft.com/office/drawing/2014/main" id="{9F4AF9FC-B82B-C0E3-3909-8D58F0988828}"/>
              </a:ext>
            </a:extLst>
          </p:cNvPr>
          <p:cNvSpPr/>
          <p:nvPr/>
        </p:nvSpPr>
        <p:spPr>
          <a:xfrm>
            <a:off x="2221992" y="1959294"/>
            <a:ext cx="3291840" cy="530352"/>
          </a:xfrm>
          <a:prstGeom prst="rect">
            <a:avLst/>
          </a:prstGeom>
          <a:noFill/>
          <a:ln/>
        </p:spPr>
        <p:txBody>
          <a:bodyPr wrap="square" lIns="254" tIns="254" rIns="254" bIns="254" rtlCol="0" anchor="ctr">
            <a:normAutofit/>
          </a:bodyPr>
          <a:lstStyle/>
          <a:p>
            <a:r>
              <a:rPr lang="sv-SE" sz="1270">
                <a:solidFill>
                  <a:srgbClr val="725F68"/>
                </a:solidFill>
                <a:latin typeface="+mj-lt"/>
                <a:ea typeface="Arial" pitchFamily="34" charset="-122"/>
                <a:cs typeface="Arial" pitchFamily="34" charset="-120"/>
              </a:rPr>
              <a:t>Insatser riktade mot </a:t>
            </a:r>
            <a:r>
              <a:rPr lang="sv-SE" sz="1270" b="1">
                <a:solidFill>
                  <a:srgbClr val="725F68"/>
                </a:solidFill>
                <a:latin typeface="+mj-lt"/>
                <a:ea typeface="Arial" pitchFamily="34" charset="-122"/>
                <a:cs typeface="Arial" pitchFamily="34" charset="-120"/>
              </a:rPr>
              <a:t>alla skador</a:t>
            </a:r>
            <a:endParaRPr lang="nb-NO" sz="1270" b="1" noProof="0">
              <a:latin typeface="+mj-lt"/>
            </a:endParaRPr>
          </a:p>
        </p:txBody>
      </p:sp>
      <p:sp>
        <p:nvSpPr>
          <p:cNvPr id="38" name="Shape 9">
            <a:extLst>
              <a:ext uri="{FF2B5EF4-FFF2-40B4-BE49-F238E27FC236}">
                <a16:creationId xmlns:a16="http://schemas.microsoft.com/office/drawing/2014/main" id="{5FBF1587-EEA2-4BE4-D197-BF51F39DD809}"/>
              </a:ext>
            </a:extLst>
          </p:cNvPr>
          <p:cNvSpPr/>
          <p:nvPr/>
        </p:nvSpPr>
        <p:spPr>
          <a:xfrm>
            <a:off x="5715000" y="2114742"/>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40" name="Text 10">
            <a:extLst>
              <a:ext uri="{FF2B5EF4-FFF2-40B4-BE49-F238E27FC236}">
                <a16:creationId xmlns:a16="http://schemas.microsoft.com/office/drawing/2014/main" id="{25209901-312E-4B70-063E-7C1B2C812383}"/>
              </a:ext>
            </a:extLst>
          </p:cNvPr>
          <p:cNvSpPr/>
          <p:nvPr/>
        </p:nvSpPr>
        <p:spPr>
          <a:xfrm>
            <a:off x="6327648" y="1959294"/>
            <a:ext cx="3442577" cy="530352"/>
          </a:xfrm>
          <a:prstGeom prst="rect">
            <a:avLst/>
          </a:prstGeom>
          <a:noFill/>
          <a:ln/>
        </p:spPr>
        <p:txBody>
          <a:bodyPr wrap="square" lIns="254" tIns="254" rIns="254" bIns="254" rtlCol="0" anchor="ctr">
            <a:normAutofit/>
          </a:bodyPr>
          <a:lstStyle/>
          <a:p>
            <a:r>
              <a:rPr lang="sv-SE" sz="1320">
                <a:solidFill>
                  <a:srgbClr val="3E0018"/>
                </a:solidFill>
                <a:latin typeface="+mj-lt"/>
                <a:ea typeface="Arial" pitchFamily="34" charset="-122"/>
                <a:cs typeface="Arial" pitchFamily="34" charset="-120"/>
              </a:rPr>
              <a:t>Insatser riktade mot </a:t>
            </a:r>
            <a:r>
              <a:rPr lang="sv-SE" sz="1320" b="1">
                <a:solidFill>
                  <a:srgbClr val="3E0018"/>
                </a:solidFill>
                <a:latin typeface="+mj-lt"/>
                <a:ea typeface="Arial" pitchFamily="34" charset="-122"/>
                <a:cs typeface="Arial" pitchFamily="34" charset="-120"/>
              </a:rPr>
              <a:t>extremt allvarliga händelser och allvarliga skador</a:t>
            </a:r>
            <a:endParaRPr lang="nb-NO" sz="1320" b="1" noProof="0">
              <a:latin typeface="+mj-lt"/>
            </a:endParaRPr>
          </a:p>
        </p:txBody>
      </p:sp>
      <p:sp>
        <p:nvSpPr>
          <p:cNvPr id="42" name="Text 11">
            <a:extLst>
              <a:ext uri="{FF2B5EF4-FFF2-40B4-BE49-F238E27FC236}">
                <a16:creationId xmlns:a16="http://schemas.microsoft.com/office/drawing/2014/main" id="{B3EB067D-6CCD-6AC1-EBDB-7DD4A263572B}"/>
              </a:ext>
            </a:extLst>
          </p:cNvPr>
          <p:cNvSpPr/>
          <p:nvPr/>
        </p:nvSpPr>
        <p:spPr>
          <a:xfrm>
            <a:off x="2221992" y="2672526"/>
            <a:ext cx="2732393" cy="530352"/>
          </a:xfrm>
          <a:prstGeom prst="rect">
            <a:avLst/>
          </a:prstGeom>
          <a:noFill/>
          <a:ln/>
        </p:spPr>
        <p:txBody>
          <a:bodyPr wrap="square" lIns="254" tIns="254" rIns="254" bIns="254" rtlCol="0" anchor="ctr">
            <a:normAutofit/>
          </a:bodyPr>
          <a:lstStyle/>
          <a:p>
            <a:r>
              <a:rPr lang="sv-SE" sz="1270">
                <a:solidFill>
                  <a:srgbClr val="725F68"/>
                </a:solidFill>
                <a:latin typeface="+mj-lt"/>
                <a:ea typeface="Arial" pitchFamily="34" charset="-122"/>
                <a:cs typeface="Arial" pitchFamily="34" charset="-120"/>
              </a:rPr>
              <a:t>Uppföljning av </a:t>
            </a:r>
            <a:r>
              <a:rPr lang="sv-SE" sz="1270" b="1">
                <a:solidFill>
                  <a:srgbClr val="725F68"/>
                </a:solidFill>
                <a:latin typeface="+mj-lt"/>
                <a:ea typeface="Arial" pitchFamily="34" charset="-122"/>
                <a:cs typeface="Arial" pitchFamily="34" charset="-120"/>
              </a:rPr>
              <a:t>alla skador och händelser </a:t>
            </a:r>
            <a:r>
              <a:rPr lang="sv-SE" sz="1270">
                <a:solidFill>
                  <a:srgbClr val="725F68"/>
                </a:solidFill>
                <a:latin typeface="+mj-lt"/>
                <a:ea typeface="Arial" pitchFamily="34" charset="-122"/>
                <a:cs typeface="Arial" pitchFamily="34" charset="-120"/>
              </a:rPr>
              <a:t>med låg skadepotential</a:t>
            </a:r>
            <a:endParaRPr lang="nb-NO" sz="1270" noProof="0">
              <a:latin typeface="+mj-lt"/>
            </a:endParaRPr>
          </a:p>
        </p:txBody>
      </p:sp>
      <p:sp>
        <p:nvSpPr>
          <p:cNvPr id="44" name="Shape 12">
            <a:extLst>
              <a:ext uri="{FF2B5EF4-FFF2-40B4-BE49-F238E27FC236}">
                <a16:creationId xmlns:a16="http://schemas.microsoft.com/office/drawing/2014/main" id="{38887F07-7F82-51F3-DC2E-CF46D585639A}"/>
              </a:ext>
            </a:extLst>
          </p:cNvPr>
          <p:cNvSpPr/>
          <p:nvPr/>
        </p:nvSpPr>
        <p:spPr>
          <a:xfrm>
            <a:off x="5715000" y="2827974"/>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46" name="Text 13">
            <a:extLst>
              <a:ext uri="{FF2B5EF4-FFF2-40B4-BE49-F238E27FC236}">
                <a16:creationId xmlns:a16="http://schemas.microsoft.com/office/drawing/2014/main" id="{70472E6F-FB95-85DF-2992-B301C2110E1B}"/>
              </a:ext>
            </a:extLst>
          </p:cNvPr>
          <p:cNvSpPr/>
          <p:nvPr/>
        </p:nvSpPr>
        <p:spPr>
          <a:xfrm>
            <a:off x="6327648" y="2672526"/>
            <a:ext cx="4956048" cy="530352"/>
          </a:xfrm>
          <a:prstGeom prst="rect">
            <a:avLst/>
          </a:prstGeom>
          <a:noFill/>
          <a:ln/>
        </p:spPr>
        <p:txBody>
          <a:bodyPr wrap="square" lIns="254" tIns="254" rIns="254" bIns="254" rtlCol="0" anchor="ctr">
            <a:normAutofit/>
          </a:bodyPr>
          <a:lstStyle/>
          <a:p>
            <a:r>
              <a:rPr lang="sv-SE" sz="1320">
                <a:solidFill>
                  <a:srgbClr val="3E0018"/>
                </a:solidFill>
                <a:latin typeface="+mj-lt"/>
                <a:ea typeface="Arial" pitchFamily="34" charset="-122"/>
                <a:cs typeface="Arial" pitchFamily="34" charset="-120"/>
              </a:rPr>
              <a:t>Lärande från händelser och olyckor med </a:t>
            </a:r>
            <a:r>
              <a:rPr lang="sv-SE" sz="1320" b="1">
                <a:solidFill>
                  <a:srgbClr val="3E0018"/>
                </a:solidFill>
                <a:latin typeface="+mj-lt"/>
                <a:ea typeface="Arial" pitchFamily="34" charset="-122"/>
                <a:cs typeface="Arial" pitchFamily="34" charset="-120"/>
              </a:rPr>
              <a:t>högt lärandevärde</a:t>
            </a:r>
            <a:endParaRPr lang="nb-NO" sz="1320" b="1" noProof="0">
              <a:latin typeface="+mj-lt"/>
            </a:endParaRPr>
          </a:p>
        </p:txBody>
      </p:sp>
      <p:sp>
        <p:nvSpPr>
          <p:cNvPr id="50" name="Shape 16">
            <a:extLst>
              <a:ext uri="{FF2B5EF4-FFF2-40B4-BE49-F238E27FC236}">
                <a16:creationId xmlns:a16="http://schemas.microsoft.com/office/drawing/2014/main" id="{B3A64F07-914E-710D-A1C0-29D8F785A225}"/>
              </a:ext>
            </a:extLst>
          </p:cNvPr>
          <p:cNvSpPr/>
          <p:nvPr/>
        </p:nvSpPr>
        <p:spPr>
          <a:xfrm>
            <a:off x="2011680" y="3495486"/>
            <a:ext cx="10973" cy="1106424"/>
          </a:xfrm>
          <a:prstGeom prst="line">
            <a:avLst/>
          </a:prstGeom>
          <a:noFill/>
          <a:ln w="12700">
            <a:solidFill>
              <a:srgbClr val="DED3D7"/>
            </a:solidFill>
            <a:prstDash val="solid"/>
          </a:ln>
        </p:spPr>
        <p:txBody>
          <a:bodyPr/>
          <a:lstStyle/>
          <a:p>
            <a:endParaRPr lang="nb-NO" noProof="0"/>
          </a:p>
        </p:txBody>
      </p:sp>
      <p:sp>
        <p:nvSpPr>
          <p:cNvPr id="52" name="Shape 17">
            <a:extLst>
              <a:ext uri="{FF2B5EF4-FFF2-40B4-BE49-F238E27FC236}">
                <a16:creationId xmlns:a16="http://schemas.microsoft.com/office/drawing/2014/main" id="{7ADF727A-FED0-457B-867A-FDBF15CB40DC}"/>
              </a:ext>
            </a:extLst>
          </p:cNvPr>
          <p:cNvSpPr/>
          <p:nvPr/>
        </p:nvSpPr>
        <p:spPr>
          <a:xfrm>
            <a:off x="2221992" y="4048698"/>
            <a:ext cx="9208008" cy="10973"/>
          </a:xfrm>
          <a:prstGeom prst="line">
            <a:avLst/>
          </a:prstGeom>
          <a:noFill/>
          <a:ln w="8890">
            <a:solidFill>
              <a:srgbClr val="DED3D7">
                <a:alpha val="80000"/>
              </a:srgbClr>
            </a:solidFill>
            <a:prstDash val="solid"/>
          </a:ln>
        </p:spPr>
        <p:txBody>
          <a:bodyPr/>
          <a:lstStyle/>
          <a:p>
            <a:endParaRPr lang="nb-NO" noProof="0"/>
          </a:p>
        </p:txBody>
      </p:sp>
      <p:sp>
        <p:nvSpPr>
          <p:cNvPr id="54" name="Text 18">
            <a:extLst>
              <a:ext uri="{FF2B5EF4-FFF2-40B4-BE49-F238E27FC236}">
                <a16:creationId xmlns:a16="http://schemas.microsoft.com/office/drawing/2014/main" id="{4453B569-05F0-9EF8-8869-9E89671E29A3}"/>
              </a:ext>
            </a:extLst>
          </p:cNvPr>
          <p:cNvSpPr/>
          <p:nvPr/>
        </p:nvSpPr>
        <p:spPr>
          <a:xfrm>
            <a:off x="2221992" y="3486342"/>
            <a:ext cx="2460955" cy="530352"/>
          </a:xfrm>
          <a:prstGeom prst="rect">
            <a:avLst/>
          </a:prstGeom>
          <a:noFill/>
          <a:ln/>
        </p:spPr>
        <p:txBody>
          <a:bodyPr wrap="square" lIns="254" tIns="254" rIns="254" bIns="254" rtlCol="0" anchor="ctr">
            <a:normAutofit/>
          </a:bodyPr>
          <a:lstStyle/>
          <a:p>
            <a:r>
              <a:rPr lang="sv-SE" sz="1270">
                <a:solidFill>
                  <a:srgbClr val="725F68"/>
                </a:solidFill>
                <a:latin typeface="+mj-lt"/>
                <a:ea typeface="Arial" pitchFamily="34" charset="-122"/>
                <a:cs typeface="Arial" pitchFamily="34" charset="-120"/>
              </a:rPr>
              <a:t>Ett generellt säkerhetsfokus där </a:t>
            </a:r>
            <a:r>
              <a:rPr lang="sv-SE" sz="1270" b="1">
                <a:solidFill>
                  <a:srgbClr val="725F68"/>
                </a:solidFill>
                <a:latin typeface="+mj-lt"/>
                <a:ea typeface="Arial" pitchFamily="34" charset="-122"/>
                <a:cs typeface="Arial" pitchFamily="34" charset="-120"/>
              </a:rPr>
              <a:t>allt är lika viktigt</a:t>
            </a:r>
            <a:endParaRPr lang="nb-NO" sz="1270" b="1" noProof="0">
              <a:latin typeface="+mj-lt"/>
            </a:endParaRPr>
          </a:p>
        </p:txBody>
      </p:sp>
      <p:sp>
        <p:nvSpPr>
          <p:cNvPr id="56" name="Shape 19">
            <a:extLst>
              <a:ext uri="{FF2B5EF4-FFF2-40B4-BE49-F238E27FC236}">
                <a16:creationId xmlns:a16="http://schemas.microsoft.com/office/drawing/2014/main" id="{D64855A6-9426-B13F-7D83-A77BC99D06CC}"/>
              </a:ext>
            </a:extLst>
          </p:cNvPr>
          <p:cNvSpPr/>
          <p:nvPr/>
        </p:nvSpPr>
        <p:spPr>
          <a:xfrm>
            <a:off x="5715000" y="3641790"/>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58" name="Text 20">
            <a:extLst>
              <a:ext uri="{FF2B5EF4-FFF2-40B4-BE49-F238E27FC236}">
                <a16:creationId xmlns:a16="http://schemas.microsoft.com/office/drawing/2014/main" id="{B65007EB-ACC9-D7CB-441E-E0D6AA57A45D}"/>
              </a:ext>
            </a:extLst>
          </p:cNvPr>
          <p:cNvSpPr/>
          <p:nvPr/>
        </p:nvSpPr>
        <p:spPr>
          <a:xfrm>
            <a:off x="6327648" y="3486342"/>
            <a:ext cx="4956048" cy="530352"/>
          </a:xfrm>
          <a:prstGeom prst="rect">
            <a:avLst/>
          </a:prstGeom>
          <a:noFill/>
          <a:ln/>
        </p:spPr>
        <p:txBody>
          <a:bodyPr wrap="square" lIns="254" tIns="254" rIns="254" bIns="254" rtlCol="0" anchor="ctr">
            <a:normAutofit/>
          </a:bodyPr>
          <a:lstStyle/>
          <a:p>
            <a:r>
              <a:rPr lang="sv-SE" sz="1320">
                <a:solidFill>
                  <a:srgbClr val="3E0018"/>
                </a:solidFill>
                <a:latin typeface="+mj-lt"/>
                <a:ea typeface="Arial" pitchFamily="34" charset="-122"/>
                <a:cs typeface="Arial" pitchFamily="34" charset="-120"/>
              </a:rPr>
              <a:t>Målmedvetet förebyggande av </a:t>
            </a:r>
            <a:r>
              <a:rPr lang="sv-SE" sz="1320" b="1">
                <a:solidFill>
                  <a:srgbClr val="3E0018"/>
                </a:solidFill>
                <a:latin typeface="+mj-lt"/>
                <a:ea typeface="Arial" pitchFamily="34" charset="-122"/>
                <a:cs typeface="Arial" pitchFamily="34" charset="-120"/>
              </a:rPr>
              <a:t>allvarliga händelser</a:t>
            </a:r>
            <a:endParaRPr lang="nb-NO" sz="1320" b="1" noProof="0">
              <a:latin typeface="+mj-lt"/>
            </a:endParaRPr>
          </a:p>
        </p:txBody>
      </p:sp>
      <p:sp>
        <p:nvSpPr>
          <p:cNvPr id="60" name="Text 21">
            <a:extLst>
              <a:ext uri="{FF2B5EF4-FFF2-40B4-BE49-F238E27FC236}">
                <a16:creationId xmlns:a16="http://schemas.microsoft.com/office/drawing/2014/main" id="{4BA83EEE-E8B9-5EB5-7850-5A690AFB5E7E}"/>
              </a:ext>
            </a:extLst>
          </p:cNvPr>
          <p:cNvSpPr/>
          <p:nvPr/>
        </p:nvSpPr>
        <p:spPr>
          <a:xfrm>
            <a:off x="2221992" y="4199574"/>
            <a:ext cx="3291840" cy="530352"/>
          </a:xfrm>
          <a:prstGeom prst="rect">
            <a:avLst/>
          </a:prstGeom>
          <a:noFill/>
          <a:ln/>
        </p:spPr>
        <p:txBody>
          <a:bodyPr wrap="square" lIns="254" tIns="254" rIns="254" bIns="254" rtlCol="0" anchor="ctr">
            <a:normAutofit/>
          </a:bodyPr>
          <a:lstStyle/>
          <a:p>
            <a:r>
              <a:rPr lang="sv-SE" sz="1270">
                <a:solidFill>
                  <a:srgbClr val="725F68"/>
                </a:solidFill>
                <a:latin typeface="+mj-lt"/>
                <a:ea typeface="Arial" pitchFamily="34" charset="-122"/>
                <a:cs typeface="Arial" pitchFamily="34" charset="-120"/>
              </a:rPr>
              <a:t>Lärande </a:t>
            </a:r>
            <a:r>
              <a:rPr lang="sv-SE" sz="1270" b="1">
                <a:solidFill>
                  <a:srgbClr val="725F68"/>
                </a:solidFill>
                <a:latin typeface="+mj-lt"/>
                <a:ea typeface="Arial" pitchFamily="34" charset="-122"/>
                <a:cs typeface="Arial" pitchFamily="34" charset="-120"/>
              </a:rPr>
              <a:t>endast från fel och avvikelser</a:t>
            </a:r>
            <a:endParaRPr lang="nb-NO" sz="1270" b="1" noProof="0">
              <a:latin typeface="+mj-lt"/>
            </a:endParaRPr>
          </a:p>
        </p:txBody>
      </p:sp>
      <p:sp>
        <p:nvSpPr>
          <p:cNvPr id="62" name="Shape 22">
            <a:extLst>
              <a:ext uri="{FF2B5EF4-FFF2-40B4-BE49-F238E27FC236}">
                <a16:creationId xmlns:a16="http://schemas.microsoft.com/office/drawing/2014/main" id="{D27BBCB2-4D7D-ABFE-5DD8-1934F24831BF}"/>
              </a:ext>
            </a:extLst>
          </p:cNvPr>
          <p:cNvSpPr/>
          <p:nvPr/>
        </p:nvSpPr>
        <p:spPr>
          <a:xfrm>
            <a:off x="5715000" y="4355022"/>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64" name="Text 23">
            <a:extLst>
              <a:ext uri="{FF2B5EF4-FFF2-40B4-BE49-F238E27FC236}">
                <a16:creationId xmlns:a16="http://schemas.microsoft.com/office/drawing/2014/main" id="{ED8AB425-8D06-E8A6-733B-0E1C88A1E31B}"/>
              </a:ext>
            </a:extLst>
          </p:cNvPr>
          <p:cNvSpPr/>
          <p:nvPr/>
        </p:nvSpPr>
        <p:spPr>
          <a:xfrm>
            <a:off x="6327648" y="4199574"/>
            <a:ext cx="3291840" cy="530352"/>
          </a:xfrm>
          <a:prstGeom prst="rect">
            <a:avLst/>
          </a:prstGeom>
          <a:noFill/>
          <a:ln/>
        </p:spPr>
        <p:txBody>
          <a:bodyPr wrap="square" lIns="254" tIns="254" rIns="254" bIns="254" rtlCol="0" anchor="ctr">
            <a:normAutofit/>
          </a:bodyPr>
          <a:lstStyle/>
          <a:p>
            <a:r>
              <a:rPr lang="sv-SE" sz="1320">
                <a:solidFill>
                  <a:srgbClr val="3E0018"/>
                </a:solidFill>
                <a:latin typeface="+mj-lt"/>
                <a:ea typeface="Arial" pitchFamily="34" charset="-122"/>
                <a:cs typeface="Arial" pitchFamily="34" charset="-120"/>
              </a:rPr>
              <a:t>Lärande både från fel och från </a:t>
            </a:r>
            <a:r>
              <a:rPr lang="sv-SE" sz="1320" b="1">
                <a:solidFill>
                  <a:srgbClr val="3E0018"/>
                </a:solidFill>
                <a:latin typeface="+mj-lt"/>
                <a:ea typeface="Arial" pitchFamily="34" charset="-122"/>
                <a:cs typeface="Arial" pitchFamily="34" charset="-120"/>
              </a:rPr>
              <a:t>det som fungerar</a:t>
            </a:r>
            <a:r>
              <a:rPr lang="sv-SE" sz="1320">
                <a:solidFill>
                  <a:srgbClr val="3E0018"/>
                </a:solidFill>
                <a:latin typeface="+mj-lt"/>
                <a:ea typeface="Arial" pitchFamily="34" charset="-122"/>
                <a:cs typeface="Arial" pitchFamily="34" charset="-120"/>
              </a:rPr>
              <a:t> i det dagliga arbetet</a:t>
            </a:r>
          </a:p>
        </p:txBody>
      </p:sp>
      <p:sp>
        <p:nvSpPr>
          <p:cNvPr id="68" name="Shape 26">
            <a:extLst>
              <a:ext uri="{FF2B5EF4-FFF2-40B4-BE49-F238E27FC236}">
                <a16:creationId xmlns:a16="http://schemas.microsoft.com/office/drawing/2014/main" id="{A8CCAE54-2D1F-8136-6F66-EFF194D2F33C}"/>
              </a:ext>
            </a:extLst>
          </p:cNvPr>
          <p:cNvSpPr/>
          <p:nvPr/>
        </p:nvSpPr>
        <p:spPr>
          <a:xfrm>
            <a:off x="2011680" y="5022534"/>
            <a:ext cx="10973" cy="1106424"/>
          </a:xfrm>
          <a:prstGeom prst="line">
            <a:avLst/>
          </a:prstGeom>
          <a:noFill/>
          <a:ln w="12700">
            <a:solidFill>
              <a:srgbClr val="DED3D7"/>
            </a:solidFill>
            <a:prstDash val="solid"/>
          </a:ln>
        </p:spPr>
        <p:txBody>
          <a:bodyPr/>
          <a:lstStyle/>
          <a:p>
            <a:endParaRPr lang="nb-NO" noProof="0"/>
          </a:p>
        </p:txBody>
      </p:sp>
      <p:sp>
        <p:nvSpPr>
          <p:cNvPr id="70" name="Shape 27">
            <a:extLst>
              <a:ext uri="{FF2B5EF4-FFF2-40B4-BE49-F238E27FC236}">
                <a16:creationId xmlns:a16="http://schemas.microsoft.com/office/drawing/2014/main" id="{EE293DD2-EFF1-29C9-9B9E-D4FF7CCFAB98}"/>
              </a:ext>
            </a:extLst>
          </p:cNvPr>
          <p:cNvSpPr/>
          <p:nvPr/>
        </p:nvSpPr>
        <p:spPr>
          <a:xfrm>
            <a:off x="2221992" y="5575746"/>
            <a:ext cx="9208008" cy="10973"/>
          </a:xfrm>
          <a:prstGeom prst="line">
            <a:avLst/>
          </a:prstGeom>
          <a:noFill/>
          <a:ln w="8890">
            <a:solidFill>
              <a:srgbClr val="DED3D7">
                <a:alpha val="80000"/>
              </a:srgbClr>
            </a:solidFill>
            <a:prstDash val="solid"/>
          </a:ln>
        </p:spPr>
        <p:txBody>
          <a:bodyPr/>
          <a:lstStyle/>
          <a:p>
            <a:endParaRPr lang="nb-NO" noProof="0"/>
          </a:p>
        </p:txBody>
      </p:sp>
      <p:sp>
        <p:nvSpPr>
          <p:cNvPr id="72" name="Text 28">
            <a:extLst>
              <a:ext uri="{FF2B5EF4-FFF2-40B4-BE49-F238E27FC236}">
                <a16:creationId xmlns:a16="http://schemas.microsoft.com/office/drawing/2014/main" id="{E58564F6-087F-552C-2C88-0B04EDDB55E0}"/>
              </a:ext>
            </a:extLst>
          </p:cNvPr>
          <p:cNvSpPr/>
          <p:nvPr/>
        </p:nvSpPr>
        <p:spPr>
          <a:xfrm>
            <a:off x="2221992" y="5013390"/>
            <a:ext cx="3291840" cy="530352"/>
          </a:xfrm>
          <a:prstGeom prst="rect">
            <a:avLst/>
          </a:prstGeom>
          <a:noFill/>
          <a:ln/>
        </p:spPr>
        <p:txBody>
          <a:bodyPr wrap="square" lIns="254" tIns="254" rIns="254" bIns="254" rtlCol="0" anchor="ctr">
            <a:normAutofit/>
          </a:bodyPr>
          <a:lstStyle/>
          <a:p>
            <a:r>
              <a:rPr lang="nb-NO" sz="1270" noProof="0">
                <a:solidFill>
                  <a:srgbClr val="725F68"/>
                </a:solidFill>
                <a:latin typeface="+mj-lt"/>
                <a:ea typeface="Arial" pitchFamily="34" charset="-122"/>
                <a:cs typeface="Arial" pitchFamily="34" charset="-120"/>
              </a:rPr>
              <a:t>«</a:t>
            </a:r>
            <a:r>
              <a:rPr lang="sv-SE" sz="1270">
                <a:solidFill>
                  <a:srgbClr val="725F68"/>
                </a:solidFill>
                <a:latin typeface="+mj-lt"/>
                <a:ea typeface="Arial" pitchFamily="34" charset="-122"/>
                <a:cs typeface="Arial" pitchFamily="34" charset="-120"/>
              </a:rPr>
              <a:t>God säkerhet är </a:t>
            </a:r>
            <a:r>
              <a:rPr lang="sv-SE" sz="1270" b="1">
                <a:solidFill>
                  <a:srgbClr val="725F68"/>
                </a:solidFill>
                <a:latin typeface="+mj-lt"/>
                <a:ea typeface="Arial" pitchFamily="34" charset="-122"/>
                <a:cs typeface="Arial" pitchFamily="34" charset="-120"/>
              </a:rPr>
              <a:t>frånvaro av händelser</a:t>
            </a:r>
            <a:r>
              <a:rPr lang="nb-NO" sz="1270" noProof="0">
                <a:solidFill>
                  <a:srgbClr val="725F68"/>
                </a:solidFill>
                <a:latin typeface="+mj-lt"/>
                <a:ea typeface="Arial" pitchFamily="34" charset="-122"/>
                <a:cs typeface="Arial" pitchFamily="34" charset="-120"/>
              </a:rPr>
              <a:t>»</a:t>
            </a:r>
            <a:endParaRPr lang="nb-NO" sz="1270" noProof="0">
              <a:latin typeface="+mj-lt"/>
            </a:endParaRPr>
          </a:p>
        </p:txBody>
      </p:sp>
      <p:sp>
        <p:nvSpPr>
          <p:cNvPr id="74" name="Shape 29">
            <a:extLst>
              <a:ext uri="{FF2B5EF4-FFF2-40B4-BE49-F238E27FC236}">
                <a16:creationId xmlns:a16="http://schemas.microsoft.com/office/drawing/2014/main" id="{FB034FC5-6D6A-44F2-EE9A-F5324657175F}"/>
              </a:ext>
            </a:extLst>
          </p:cNvPr>
          <p:cNvSpPr/>
          <p:nvPr/>
        </p:nvSpPr>
        <p:spPr>
          <a:xfrm>
            <a:off x="5715000" y="5168838"/>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76" name="Text 30">
            <a:extLst>
              <a:ext uri="{FF2B5EF4-FFF2-40B4-BE49-F238E27FC236}">
                <a16:creationId xmlns:a16="http://schemas.microsoft.com/office/drawing/2014/main" id="{45B18E77-ADB2-758B-6B86-537122820A57}"/>
              </a:ext>
            </a:extLst>
          </p:cNvPr>
          <p:cNvSpPr/>
          <p:nvPr/>
        </p:nvSpPr>
        <p:spPr>
          <a:xfrm>
            <a:off x="6327648" y="5013390"/>
            <a:ext cx="3926695" cy="530352"/>
          </a:xfrm>
          <a:prstGeom prst="rect">
            <a:avLst/>
          </a:prstGeom>
          <a:noFill/>
          <a:ln/>
        </p:spPr>
        <p:txBody>
          <a:bodyPr wrap="square" lIns="254" tIns="254" rIns="254" bIns="254" rtlCol="0" anchor="ctr">
            <a:normAutofit/>
          </a:bodyPr>
          <a:lstStyle/>
          <a:p>
            <a:r>
              <a:rPr lang="nb-NO" sz="1320" noProof="0">
                <a:solidFill>
                  <a:srgbClr val="3E0018"/>
                </a:solidFill>
                <a:latin typeface="+mj-lt"/>
                <a:ea typeface="Arial" pitchFamily="34" charset="-122"/>
                <a:cs typeface="Arial" pitchFamily="34" charset="-120"/>
              </a:rPr>
              <a:t>«</a:t>
            </a:r>
            <a:r>
              <a:rPr lang="sv-SE" sz="1320">
                <a:solidFill>
                  <a:srgbClr val="3E0018"/>
                </a:solidFill>
                <a:latin typeface="+mj-lt"/>
                <a:ea typeface="Arial" pitchFamily="34" charset="-122"/>
                <a:cs typeface="Arial" pitchFamily="34" charset="-120"/>
              </a:rPr>
              <a:t>God säkerhet är </a:t>
            </a:r>
            <a:r>
              <a:rPr lang="sv-SE" sz="1320" b="1">
                <a:solidFill>
                  <a:srgbClr val="3E0018"/>
                </a:solidFill>
                <a:latin typeface="+mj-lt"/>
                <a:ea typeface="Arial" pitchFamily="34" charset="-122"/>
                <a:cs typeface="Arial" pitchFamily="34" charset="-120"/>
              </a:rPr>
              <a:t>förmågan att arbeta säkert under varierande förhållanden</a:t>
            </a:r>
            <a:r>
              <a:rPr lang="nb-NO" sz="1320" noProof="0">
                <a:solidFill>
                  <a:srgbClr val="3E0018"/>
                </a:solidFill>
                <a:latin typeface="+mj-lt"/>
                <a:ea typeface="Arial" pitchFamily="34" charset="-122"/>
                <a:cs typeface="Arial" pitchFamily="34" charset="-120"/>
              </a:rPr>
              <a:t>»</a:t>
            </a:r>
            <a:endParaRPr lang="nb-NO" sz="1320" noProof="0">
              <a:latin typeface="+mj-lt"/>
            </a:endParaRPr>
          </a:p>
        </p:txBody>
      </p:sp>
      <p:sp>
        <p:nvSpPr>
          <p:cNvPr id="78" name="Text 31">
            <a:extLst>
              <a:ext uri="{FF2B5EF4-FFF2-40B4-BE49-F238E27FC236}">
                <a16:creationId xmlns:a16="http://schemas.microsoft.com/office/drawing/2014/main" id="{D2E075C9-9BB1-BEF7-7DC0-50F97FA6574C}"/>
              </a:ext>
            </a:extLst>
          </p:cNvPr>
          <p:cNvSpPr/>
          <p:nvPr/>
        </p:nvSpPr>
        <p:spPr>
          <a:xfrm>
            <a:off x="2221992" y="5726622"/>
            <a:ext cx="3291840" cy="530352"/>
          </a:xfrm>
          <a:prstGeom prst="rect">
            <a:avLst/>
          </a:prstGeom>
          <a:noFill/>
          <a:ln/>
        </p:spPr>
        <p:txBody>
          <a:bodyPr wrap="square" lIns="254" tIns="254" rIns="254" bIns="254" rtlCol="0" anchor="ctr">
            <a:normAutofit/>
          </a:bodyPr>
          <a:lstStyle/>
          <a:p>
            <a:r>
              <a:rPr lang="nb-NO" sz="1270">
                <a:solidFill>
                  <a:srgbClr val="725F68"/>
                </a:solidFill>
                <a:latin typeface="+mj-lt"/>
                <a:ea typeface="Arial" pitchFamily="34" charset="-122"/>
                <a:cs typeface="Arial" pitchFamily="34" charset="-120"/>
              </a:rPr>
              <a:t>Fokus </a:t>
            </a:r>
            <a:r>
              <a:rPr lang="nb-NO" sz="1270" b="1" err="1">
                <a:solidFill>
                  <a:srgbClr val="725F68"/>
                </a:solidFill>
                <a:latin typeface="+mj-lt"/>
                <a:ea typeface="Arial" pitchFamily="34" charset="-122"/>
                <a:cs typeface="Arial" pitchFamily="34" charset="-120"/>
              </a:rPr>
              <a:t>enbart</a:t>
            </a:r>
            <a:r>
              <a:rPr lang="nb-NO" sz="1270" b="1">
                <a:solidFill>
                  <a:srgbClr val="725F68"/>
                </a:solidFill>
                <a:latin typeface="+mj-lt"/>
                <a:ea typeface="Arial" pitchFamily="34" charset="-122"/>
                <a:cs typeface="Arial" pitchFamily="34" charset="-120"/>
              </a:rPr>
              <a:t> på </a:t>
            </a:r>
            <a:r>
              <a:rPr lang="nb-NO" sz="1270" b="1" err="1">
                <a:solidFill>
                  <a:srgbClr val="725F68"/>
                </a:solidFill>
                <a:latin typeface="+mj-lt"/>
                <a:ea typeface="Arial" pitchFamily="34" charset="-122"/>
                <a:cs typeface="Arial" pitchFamily="34" charset="-120"/>
              </a:rPr>
              <a:t>säkerhet</a:t>
            </a:r>
            <a:endParaRPr lang="nb-NO" sz="1270" b="1" noProof="0">
              <a:latin typeface="+mj-lt"/>
            </a:endParaRPr>
          </a:p>
        </p:txBody>
      </p:sp>
      <p:sp>
        <p:nvSpPr>
          <p:cNvPr id="80" name="Shape 32">
            <a:extLst>
              <a:ext uri="{FF2B5EF4-FFF2-40B4-BE49-F238E27FC236}">
                <a16:creationId xmlns:a16="http://schemas.microsoft.com/office/drawing/2014/main" id="{BB40A679-CF70-4E2C-C156-52D79A17D843}"/>
              </a:ext>
            </a:extLst>
          </p:cNvPr>
          <p:cNvSpPr/>
          <p:nvPr/>
        </p:nvSpPr>
        <p:spPr>
          <a:xfrm>
            <a:off x="5715000" y="5882070"/>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82" name="Text 33">
            <a:extLst>
              <a:ext uri="{FF2B5EF4-FFF2-40B4-BE49-F238E27FC236}">
                <a16:creationId xmlns:a16="http://schemas.microsoft.com/office/drawing/2014/main" id="{406CF576-75CE-2753-BA82-A36625C51452}"/>
              </a:ext>
            </a:extLst>
          </p:cNvPr>
          <p:cNvSpPr/>
          <p:nvPr/>
        </p:nvSpPr>
        <p:spPr>
          <a:xfrm>
            <a:off x="6327648" y="5726622"/>
            <a:ext cx="4956048" cy="530352"/>
          </a:xfrm>
          <a:prstGeom prst="rect">
            <a:avLst/>
          </a:prstGeom>
          <a:noFill/>
          <a:ln/>
        </p:spPr>
        <p:txBody>
          <a:bodyPr wrap="square" lIns="254" tIns="254" rIns="254" bIns="254" rtlCol="0" anchor="ctr">
            <a:normAutofit/>
          </a:bodyPr>
          <a:lstStyle/>
          <a:p>
            <a:r>
              <a:rPr lang="sv-SE" sz="1320">
                <a:solidFill>
                  <a:srgbClr val="3E0018"/>
                </a:solidFill>
                <a:latin typeface="+mj-lt"/>
                <a:ea typeface="Arial" pitchFamily="34" charset="-122"/>
                <a:cs typeface="Arial" pitchFamily="34" charset="-120"/>
              </a:rPr>
              <a:t>Fokus på både säkerhet och </a:t>
            </a:r>
            <a:r>
              <a:rPr lang="sv-SE" sz="1320" b="1">
                <a:solidFill>
                  <a:srgbClr val="3E0018"/>
                </a:solidFill>
                <a:latin typeface="+mj-lt"/>
                <a:ea typeface="Arial" pitchFamily="34" charset="-122"/>
                <a:cs typeface="Arial" pitchFamily="34" charset="-120"/>
              </a:rPr>
              <a:t>hälsa</a:t>
            </a:r>
          </a:p>
        </p:txBody>
      </p:sp>
    </p:spTree>
    <p:extLst>
      <p:ext uri="{BB962C8B-B14F-4D97-AF65-F5344CB8AC3E}">
        <p14:creationId xmlns:p14="http://schemas.microsoft.com/office/powerpoint/2010/main" val="40079687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C530BE7E-A825-258F-E047-DCB602AACA40}"/>
              </a:ext>
            </a:extLst>
          </p:cNvPr>
          <p:cNvSpPr>
            <a:spLocks noGrp="1"/>
          </p:cNvSpPr>
          <p:nvPr>
            <p:ph type="sldNum" sz="quarter" idx="22"/>
          </p:nvPr>
        </p:nvSpPr>
        <p:spPr/>
        <p:txBody>
          <a:bodyPr/>
          <a:lstStyle/>
          <a:p>
            <a:fld id="{24C8C45C-947F-4981-8B3F-4F32E973C901}" type="slidenum">
              <a:rPr lang="nb-NO" smtClean="0"/>
              <a:pPr/>
              <a:t>7</a:t>
            </a:fld>
            <a:endParaRPr lang="nb-NO"/>
          </a:p>
        </p:txBody>
      </p:sp>
      <p:sp>
        <p:nvSpPr>
          <p:cNvPr id="3" name="Tittel 2">
            <a:extLst>
              <a:ext uri="{FF2B5EF4-FFF2-40B4-BE49-F238E27FC236}">
                <a16:creationId xmlns:a16="http://schemas.microsoft.com/office/drawing/2014/main" id="{D1348C62-3C2D-D1BE-10E5-333AB091FBB2}"/>
              </a:ext>
            </a:extLst>
          </p:cNvPr>
          <p:cNvSpPr>
            <a:spLocks noGrp="1"/>
          </p:cNvSpPr>
          <p:nvPr>
            <p:ph type="title"/>
          </p:nvPr>
        </p:nvSpPr>
        <p:spPr/>
        <p:txBody>
          <a:bodyPr/>
          <a:lstStyle/>
          <a:p>
            <a:r>
              <a:rPr lang="nb-NO" sz="3200"/>
              <a:t>Årets tema </a:t>
            </a:r>
            <a:r>
              <a:rPr lang="nb-NO" sz="3200" err="1"/>
              <a:t>för</a:t>
            </a:r>
            <a:r>
              <a:rPr lang="nb-NO" sz="3200"/>
              <a:t> Veidekkes HMS-</a:t>
            </a:r>
            <a:r>
              <a:rPr lang="nb-NO" sz="3200" err="1"/>
              <a:t>vecka</a:t>
            </a:r>
            <a:r>
              <a:rPr lang="nb-NO" sz="3200"/>
              <a:t>:</a:t>
            </a:r>
            <a:br>
              <a:rPr lang="nb-NO" sz="3200"/>
            </a:br>
            <a:br>
              <a:rPr lang="nb-NO"/>
            </a:br>
            <a:r>
              <a:rPr lang="nb-NO" b="1"/>
              <a:t>«Det </a:t>
            </a:r>
            <a:r>
              <a:rPr lang="nb-NO" b="1" err="1"/>
              <a:t>är</a:t>
            </a:r>
            <a:r>
              <a:rPr lang="nb-NO" b="1"/>
              <a:t> </a:t>
            </a:r>
            <a:r>
              <a:rPr lang="nb-NO" b="1" err="1"/>
              <a:t>lagarbete</a:t>
            </a:r>
            <a:r>
              <a:rPr lang="nb-NO" b="1"/>
              <a:t> att </a:t>
            </a:r>
            <a:r>
              <a:rPr lang="nb-NO" b="1" err="1"/>
              <a:t>reducera</a:t>
            </a:r>
            <a:r>
              <a:rPr lang="nb-NO" b="1"/>
              <a:t> risk»</a:t>
            </a:r>
            <a:br>
              <a:rPr lang="nb-NO"/>
            </a:br>
            <a:endParaRPr lang="nb-NO"/>
          </a:p>
        </p:txBody>
      </p:sp>
    </p:spTree>
    <p:extLst>
      <p:ext uri="{BB962C8B-B14F-4D97-AF65-F5344CB8AC3E}">
        <p14:creationId xmlns:p14="http://schemas.microsoft.com/office/powerpoint/2010/main" val="4075276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3E3A62D3-E6ED-84D0-5E08-86583AD1CE24}"/>
              </a:ext>
            </a:extLst>
          </p:cNvPr>
          <p:cNvSpPr>
            <a:spLocks noGrp="1"/>
          </p:cNvSpPr>
          <p:nvPr>
            <p:ph type="title"/>
          </p:nvPr>
        </p:nvSpPr>
        <p:spPr>
          <a:xfrm>
            <a:off x="539999" y="554400"/>
            <a:ext cx="5691002" cy="1065600"/>
          </a:xfrm>
        </p:spPr>
        <p:txBody>
          <a:bodyPr/>
          <a:lstStyle/>
          <a:p>
            <a:r>
              <a:rPr lang="sv-SE" sz="3200"/>
              <a:t>Allvarliga händelser har ofta sammansatta orsaker</a:t>
            </a:r>
          </a:p>
        </p:txBody>
      </p:sp>
      <p:sp>
        <p:nvSpPr>
          <p:cNvPr id="5" name="Plassholder for innhold 4">
            <a:extLst>
              <a:ext uri="{FF2B5EF4-FFF2-40B4-BE49-F238E27FC236}">
                <a16:creationId xmlns:a16="http://schemas.microsoft.com/office/drawing/2014/main" id="{FF5FC2DE-75B3-2D5B-0540-336872A20A8A}"/>
              </a:ext>
            </a:extLst>
          </p:cNvPr>
          <p:cNvSpPr>
            <a:spLocks noGrp="1"/>
          </p:cNvSpPr>
          <p:nvPr>
            <p:ph sz="quarter" idx="14"/>
          </p:nvPr>
        </p:nvSpPr>
        <p:spPr>
          <a:xfrm>
            <a:off x="540000" y="1933200"/>
            <a:ext cx="5152461" cy="4107600"/>
          </a:xfrm>
        </p:spPr>
        <p:txBody>
          <a:bodyPr/>
          <a:lstStyle/>
          <a:p>
            <a:pPr marL="0" indent="0">
              <a:spcBef>
                <a:spcPts val="600"/>
              </a:spcBef>
              <a:buNone/>
              <a:defRPr/>
            </a:pPr>
            <a:r>
              <a:rPr lang="sv-SE"/>
              <a:t>Vi vet att de allvarligaste olyckorna och händelserna ofta har andra och mer sammansatta orsaker än mindre allvarliga händelser.</a:t>
            </a:r>
          </a:p>
          <a:p>
            <a:pPr marL="0" indent="0">
              <a:spcBef>
                <a:spcPts val="600"/>
              </a:spcBef>
              <a:buNone/>
              <a:defRPr/>
            </a:pPr>
            <a:r>
              <a:rPr lang="sv-SE"/>
              <a:t>De allvarligaste olyckorna och händelserna beror ofta på orsaker som yrkesarbetaren inte kan förutse eller påverka.</a:t>
            </a:r>
          </a:p>
          <a:p>
            <a:pPr marL="0" indent="0">
              <a:spcBef>
                <a:spcPts val="600"/>
              </a:spcBef>
              <a:buNone/>
              <a:defRPr/>
            </a:pPr>
            <a:r>
              <a:rPr lang="sv-SE" b="1"/>
              <a:t>Olyckor kan också bero på beslut som fattats långt tidigare.</a:t>
            </a:r>
          </a:p>
          <a:p>
            <a:pPr marL="0" indent="0">
              <a:spcBef>
                <a:spcPts val="600"/>
              </a:spcBef>
              <a:buNone/>
              <a:defRPr/>
            </a:pPr>
            <a:r>
              <a:rPr lang="sv-SE"/>
              <a:t>Därför är det viktigt att lagarbetet fungerar. Inte bara inom ett arbetslag, utan också mellan olika yrkesroller och över tid, mellan planerare, ledare och alla som till slut ska genomföra arbetet.</a:t>
            </a:r>
          </a:p>
        </p:txBody>
      </p:sp>
      <p:sp>
        <p:nvSpPr>
          <p:cNvPr id="7" name="Plassholder for tekst 6">
            <a:extLst>
              <a:ext uri="{FF2B5EF4-FFF2-40B4-BE49-F238E27FC236}">
                <a16:creationId xmlns:a16="http://schemas.microsoft.com/office/drawing/2014/main" id="{B5EAEE46-CFE7-0282-83F4-DD1509D05AAC}"/>
              </a:ext>
            </a:extLst>
          </p:cNvPr>
          <p:cNvSpPr>
            <a:spLocks noGrp="1"/>
          </p:cNvSpPr>
          <p:nvPr>
            <p:ph type="body" sz="quarter" idx="18"/>
          </p:nvPr>
        </p:nvSpPr>
        <p:spPr/>
        <p:txBody>
          <a:bodyPr/>
          <a:lstStyle/>
          <a:p>
            <a:endParaRPr lang="nb-NO"/>
          </a:p>
        </p:txBody>
      </p:sp>
      <p:sp>
        <p:nvSpPr>
          <p:cNvPr id="8" name="Plassholder for lysbildenummer 7">
            <a:extLst>
              <a:ext uri="{FF2B5EF4-FFF2-40B4-BE49-F238E27FC236}">
                <a16:creationId xmlns:a16="http://schemas.microsoft.com/office/drawing/2014/main" id="{14260634-A476-20F4-8993-7CE641AA2125}"/>
              </a:ext>
            </a:extLst>
          </p:cNvPr>
          <p:cNvSpPr>
            <a:spLocks noGrp="1"/>
          </p:cNvSpPr>
          <p:nvPr>
            <p:ph type="sldNum" sz="quarter" idx="25"/>
          </p:nvPr>
        </p:nvSpPr>
        <p:spPr/>
        <p:txBody>
          <a:bodyPr/>
          <a:lstStyle/>
          <a:p>
            <a:fld id="{24C8C45C-947F-4981-8B3F-4F32E973C901}" type="slidenum">
              <a:rPr lang="nb-NO" smtClean="0"/>
              <a:pPr/>
              <a:t>8</a:t>
            </a:fld>
            <a:endParaRPr lang="nb-NO"/>
          </a:p>
        </p:txBody>
      </p:sp>
      <p:pic>
        <p:nvPicPr>
          <p:cNvPr id="15" name="Plassholder for bilde 14">
            <a:extLst>
              <a:ext uri="{FF2B5EF4-FFF2-40B4-BE49-F238E27FC236}">
                <a16:creationId xmlns:a16="http://schemas.microsoft.com/office/drawing/2014/main" id="{87AF8514-8F60-BC8C-B932-E360B0FA1C26}"/>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r="20254"/>
          <a:stretch>
            <a:fillRect/>
          </a:stretch>
        </p:blipFill>
        <p:spPr>
          <a:xfrm>
            <a:off x="6231000" y="0"/>
            <a:ext cx="4753675" cy="6858000"/>
          </a:xfrm>
          <a:prstGeom prst="rect">
            <a:avLst/>
          </a:prstGeom>
          <a:solidFill>
            <a:srgbClr val="DADADA"/>
          </a:solidFill>
        </p:spPr>
      </p:pic>
    </p:spTree>
    <p:extLst>
      <p:ext uri="{BB962C8B-B14F-4D97-AF65-F5344CB8AC3E}">
        <p14:creationId xmlns:p14="http://schemas.microsoft.com/office/powerpoint/2010/main" val="758115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B1404-4810-DD1B-8765-85505510D4D3}"/>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A3714255-68B4-8F39-CEF0-7FECA2ACBD8C}"/>
              </a:ext>
            </a:extLst>
          </p:cNvPr>
          <p:cNvSpPr>
            <a:spLocks noGrp="1"/>
          </p:cNvSpPr>
          <p:nvPr>
            <p:ph type="sldNum" sz="quarter" idx="22"/>
          </p:nvPr>
        </p:nvSpPr>
        <p:spPr/>
        <p:txBody>
          <a:bodyPr/>
          <a:lstStyle/>
          <a:p>
            <a:fld id="{24C8C45C-947F-4981-8B3F-4F32E973C901}" type="slidenum">
              <a:rPr lang="nb-NO" smtClean="0"/>
              <a:pPr/>
              <a:t>9</a:t>
            </a:fld>
            <a:endParaRPr lang="nb-NO"/>
          </a:p>
        </p:txBody>
      </p:sp>
      <p:sp>
        <p:nvSpPr>
          <p:cNvPr id="3" name="Tittel 2">
            <a:extLst>
              <a:ext uri="{FF2B5EF4-FFF2-40B4-BE49-F238E27FC236}">
                <a16:creationId xmlns:a16="http://schemas.microsoft.com/office/drawing/2014/main" id="{D2A7F94F-E46D-EAE6-62C6-7023DF1A4075}"/>
              </a:ext>
            </a:extLst>
          </p:cNvPr>
          <p:cNvSpPr>
            <a:spLocks noGrp="1"/>
          </p:cNvSpPr>
          <p:nvPr>
            <p:ph type="title"/>
          </p:nvPr>
        </p:nvSpPr>
        <p:spPr/>
        <p:txBody>
          <a:bodyPr/>
          <a:lstStyle/>
          <a:p>
            <a:r>
              <a:rPr lang="nb-NO">
                <a:hlinkClick r:id="rId2"/>
              </a:rPr>
              <a:t>Se </a:t>
            </a:r>
            <a:r>
              <a:rPr lang="nb-NO" err="1">
                <a:hlinkClick r:id="rId2"/>
              </a:rPr>
              <a:t>filmerna</a:t>
            </a:r>
            <a:r>
              <a:rPr lang="nb-NO">
                <a:hlinkClick r:id="rId2"/>
              </a:rPr>
              <a:t> 1, 2 </a:t>
            </a:r>
            <a:r>
              <a:rPr lang="nb-NO" err="1">
                <a:hlinkClick r:id="rId2"/>
              </a:rPr>
              <a:t>och</a:t>
            </a:r>
            <a:r>
              <a:rPr lang="nb-NO">
                <a:hlinkClick r:id="rId2"/>
              </a:rPr>
              <a:t> 3</a:t>
            </a:r>
            <a:endParaRPr lang="nb-NO"/>
          </a:p>
        </p:txBody>
      </p:sp>
    </p:spTree>
    <p:extLst>
      <p:ext uri="{BB962C8B-B14F-4D97-AF65-F5344CB8AC3E}">
        <p14:creationId xmlns:p14="http://schemas.microsoft.com/office/powerpoint/2010/main" val="657821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Blank">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spcAft>
            <a:spcPts val="600"/>
          </a:spcAft>
          <a:defRPr noProof="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Aft>
            <a:spcPts val="600"/>
          </a:spcAft>
          <a:defRPr dirty="0" smtClean="0">
            <a:solidFill>
              <a:schemeClr val="tx2"/>
            </a:solidFill>
          </a:defRPr>
        </a:defPPr>
      </a:lstStyle>
    </a:txDef>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Blank.potx" id="{BE63639B-00EC-40F9-BDAD-6A9936785324}" vid="{F7C00E83-EC97-4EF3-A141-5231F1D1CD91}"/>
    </a:ext>
  </a:extLst>
</a:theme>
</file>

<file path=ppt/theme/theme2.xml><?xml version="1.0" encoding="utf-8"?>
<a:theme xmlns:a="http://schemas.openxmlformats.org/drawingml/2006/main" name="Office-tema">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TemplafySlideTemplateConfiguration><![CDATA[{"slideVersion":1,"isValidatorEnabled":false,"isLocked":false,"elementsMetadata":[],"slideId":"1338706706889965568","enableDocumentContentUpdater":false,"version":"2.0"}]]></TemplafySlideTemplateConfiguration>
</file>

<file path=customXml/item2.xml><?xml version="1.0" encoding="utf-8"?>
<TemplafyFormConfiguration><![CDATA[{"formFields":[],"formDataEntries":[]}]]></TemplafyFormConfiguration>
</file>

<file path=customXml/item3.xml><?xml version="1.0" encoding="utf-8"?>
<TemplafySlideFormConfiguration><![CDATA[{"formFields":[],"formDataEntries":[]}]]></TemplafySlideFormConfiguration>
</file>

<file path=customXml/item4.xml><?xml version="1.0" encoding="utf-8"?>
<TemplafyTemplateConfiguration><![CDATA[{"elementsMetadata":[],"transformationConfigurations":[{"language":"{{DocumentLanguage}}","disableUpdates":false,"type":"proofingLanguage"}],"templateName":"Blank","templateDescription":"","enableDocumentContentUpdater":true,"version":"2.0"}]]></TemplafyTemplateConfiguration>
</file>

<file path=customXml/itemProps1.xml><?xml version="1.0" encoding="utf-8"?>
<ds:datastoreItem xmlns:ds="http://schemas.openxmlformats.org/officeDocument/2006/customXml" ds:itemID="{E24FCB84-F4C9-466D-87CD-96A8D1285FF8}">
  <ds:schemaRefs/>
</ds:datastoreItem>
</file>

<file path=customXml/itemProps2.xml><?xml version="1.0" encoding="utf-8"?>
<ds:datastoreItem xmlns:ds="http://schemas.openxmlformats.org/officeDocument/2006/customXml" ds:itemID="{66FD51B9-83F1-43BC-AA96-BD43703FE846}">
  <ds:schemaRefs/>
</ds:datastoreItem>
</file>

<file path=customXml/itemProps3.xml><?xml version="1.0" encoding="utf-8"?>
<ds:datastoreItem xmlns:ds="http://schemas.openxmlformats.org/officeDocument/2006/customXml" ds:itemID="{51A937CB-B44E-436B-9D76-2894A06E3939}">
  <ds:schemaRefs/>
</ds:datastoreItem>
</file>

<file path=customXml/itemProps4.xml><?xml version="1.0" encoding="utf-8"?>
<ds:datastoreItem xmlns:ds="http://schemas.openxmlformats.org/officeDocument/2006/customXml" ds:itemID="{EA1FE7B0-8006-489E-AE98-9950FE63513A}">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12</Slides>
  <Notes>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Blank</vt:lpstr>
      <vt:lpstr>Veidekkes HMS-vecka 2026:  «Det är lagarbete att reducera risk»</vt:lpstr>
      <vt:lpstr>Vad är Veidekkes HMS-vecka?</vt:lpstr>
      <vt:lpstr>Hur genomförs det gemensamma programmet?</vt:lpstr>
      <vt:lpstr>Veidekkes HMS-vecka 2026</vt:lpstr>
      <vt:lpstr>Veidekkes HMS-strategi 2026-2030</vt:lpstr>
      <vt:lpstr>De viktigaste förändringarna fram till 2030</vt:lpstr>
      <vt:lpstr>Årets tema för Veidekkes HMS-vecka:  «Det är lagarbete att reducera risk» </vt:lpstr>
      <vt:lpstr>Allvarliga händelser har ofta sammansatta orsaker</vt:lpstr>
      <vt:lpstr>Se filmerna 1, 2 och 3</vt:lpstr>
      <vt:lpstr>Reflektionsuppgifter efter filmerna</vt:lpstr>
      <vt:lpstr>Läs mer på hms.veidekke.se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Ane Sangnes</dc:creator>
  <cp:revision>1</cp:revision>
  <dcterms:created xsi:type="dcterms:W3CDTF">2025-12-10T09:14:51Z</dcterms:created>
  <dcterms:modified xsi:type="dcterms:W3CDTF">2026-08-31T07:31:38Z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TemplafyTimeStamp">
    <vt:lpwstr>2025-12-09T18:32:52</vt:lpwstr>
  </property>
  <property fmtid="{D5CDD505-2E9C-101B-9397-08002B2CF9AE}" pid="4" name="TemplafyTenantId">
    <vt:lpwstr>veidekke</vt:lpwstr>
  </property>
  <property fmtid="{D5CDD505-2E9C-101B-9397-08002B2CF9AE}" pid="5" name="TemplafyTemplateId">
    <vt:lpwstr>1338706697633923076</vt:lpwstr>
  </property>
  <property fmtid="{D5CDD505-2E9C-101B-9397-08002B2CF9AE}" pid="6" name="TemplafyUserProfileId">
    <vt:lpwstr>1105545378345521637</vt:lpwstr>
  </property>
  <property fmtid="{D5CDD505-2E9C-101B-9397-08002B2CF9AE}" pid="7" name="TemplafyLanguageCode">
    <vt:lpwstr>nb-NO</vt:lpwstr>
  </property>
  <property fmtid="{D5CDD505-2E9C-101B-9397-08002B2CF9AE}" pid="8" name="TemplafyFromBlank">
    <vt:bool>true</vt:bool>
  </property>
</Properties>
</file>