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6"/>
  </p:sldMasterIdLst>
  <p:notesMasterIdLst>
    <p:notesMasterId r:id="rId30"/>
  </p:notesMasterIdLst>
  <p:handoutMasterIdLst>
    <p:handoutMasterId r:id="rId31"/>
  </p:handoutMasterIdLst>
  <p:sldIdLst>
    <p:sldId id="349" r:id="rId17"/>
    <p:sldId id="473" r:id="rId18"/>
    <p:sldId id="475" r:id="rId19"/>
    <p:sldId id="484" r:id="rId20"/>
    <p:sldId id="494" r:id="rId21"/>
    <p:sldId id="486" r:id="rId22"/>
    <p:sldId id="488" r:id="rId23"/>
    <p:sldId id="495" r:id="rId24"/>
    <p:sldId id="497" r:id="rId25"/>
    <p:sldId id="480" r:id="rId26"/>
    <p:sldId id="465" r:id="rId27"/>
    <p:sldId id="482" r:id="rId28"/>
    <p:sldId id="453" r:id="rId29"/>
  </p:sldIdLst>
  <p:sldSz cx="12192000" cy="6858000"/>
  <p:notesSz cx="6858000" cy="9144000"/>
  <p:embeddedFontLst>
    <p:embeddedFont>
      <p:font typeface="Veidekke Favorit Offc" panose="020B0504030202060203"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e Beate Grændsen" initials="T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B4110-A611-441E-9F5E-B195A956252F}" v="5" dt="2025-08-25T08:26:29.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11" autoAdjust="0"/>
    <p:restoredTop sz="93086" autoAdjust="0"/>
  </p:normalViewPr>
  <p:slideViewPr>
    <p:cSldViewPr snapToGrid="0" showGuides="1">
      <p:cViewPr varScale="1">
        <p:scale>
          <a:sx n="91" d="100"/>
          <a:sy n="91" d="100"/>
        </p:scale>
        <p:origin x="64" y="11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 Sangnes" userId="4b78976c-cec6-4512-b85a-74fd4fdee3d5" providerId="ADAL" clId="{1B1B4110-A611-441E-9F5E-B195A956252F}"/>
    <pc:docChg chg="custSel modSld">
      <pc:chgData name="Ane Sangnes" userId="4b78976c-cec6-4512-b85a-74fd4fdee3d5" providerId="ADAL" clId="{1B1B4110-A611-441E-9F5E-B195A956252F}" dt="2025-08-25T08:26:43.079" v="96" actId="14100"/>
      <pc:docMkLst>
        <pc:docMk/>
      </pc:docMkLst>
      <pc:sldChg chg="modSp mod">
        <pc:chgData name="Ane Sangnes" userId="4b78976c-cec6-4512-b85a-74fd4fdee3d5" providerId="ADAL" clId="{1B1B4110-A611-441E-9F5E-B195A956252F}" dt="2025-08-25T08:24:54.781" v="39" actId="20577"/>
        <pc:sldMkLst>
          <pc:docMk/>
          <pc:sldMk cId="335540380" sldId="480"/>
        </pc:sldMkLst>
        <pc:spChg chg="mod">
          <ac:chgData name="Ane Sangnes" userId="4b78976c-cec6-4512-b85a-74fd4fdee3d5" providerId="ADAL" clId="{1B1B4110-A611-441E-9F5E-B195A956252F}" dt="2025-08-25T08:24:54.781" v="39" actId="20577"/>
          <ac:spMkLst>
            <pc:docMk/>
            <pc:sldMk cId="335540380" sldId="480"/>
            <ac:spMk id="3" creationId="{A774A83B-F0D3-C7E7-02C2-3A5BF3BEBBC1}"/>
          </ac:spMkLst>
        </pc:spChg>
      </pc:sldChg>
      <pc:sldChg chg="addSp delSp modSp mod">
        <pc:chgData name="Ane Sangnes" userId="4b78976c-cec6-4512-b85a-74fd4fdee3d5" providerId="ADAL" clId="{1B1B4110-A611-441E-9F5E-B195A956252F}" dt="2025-08-25T08:26:43.079" v="96" actId="14100"/>
        <pc:sldMkLst>
          <pc:docMk/>
          <pc:sldMk cId="2485932842" sldId="482"/>
        </pc:sldMkLst>
        <pc:spChg chg="mod">
          <ac:chgData name="Ane Sangnes" userId="4b78976c-cec6-4512-b85a-74fd4fdee3d5" providerId="ADAL" clId="{1B1B4110-A611-441E-9F5E-B195A956252F}" dt="2025-08-25T08:26:02.936" v="88" actId="20577"/>
          <ac:spMkLst>
            <pc:docMk/>
            <pc:sldMk cId="2485932842" sldId="482"/>
            <ac:spMk id="3" creationId="{89CB35D6-D1DC-5381-BA70-D43793AB20F1}"/>
          </ac:spMkLst>
        </pc:spChg>
        <pc:spChg chg="del">
          <ac:chgData name="Ane Sangnes" userId="4b78976c-cec6-4512-b85a-74fd4fdee3d5" providerId="ADAL" clId="{1B1B4110-A611-441E-9F5E-B195A956252F}" dt="2025-08-25T08:25:27.496" v="69" actId="478"/>
          <ac:spMkLst>
            <pc:docMk/>
            <pc:sldMk cId="2485932842" sldId="482"/>
            <ac:spMk id="5" creationId="{A48CA80B-4C76-07BC-C732-92712C49974E}"/>
          </ac:spMkLst>
        </pc:spChg>
        <pc:picChg chg="add mod">
          <ac:chgData name="Ane Sangnes" userId="4b78976c-cec6-4512-b85a-74fd4fdee3d5" providerId="ADAL" clId="{1B1B4110-A611-441E-9F5E-B195A956252F}" dt="2025-08-25T08:26:43.079" v="96" actId="14100"/>
          <ac:picMkLst>
            <pc:docMk/>
            <pc:sldMk cId="2485932842" sldId="482"/>
            <ac:picMk id="6" creationId="{649A382B-C540-F13E-D0C0-107134988562}"/>
          </ac:picMkLst>
        </pc:picChg>
      </pc:sldChg>
    </pc:docChg>
  </pc:docChgLst>
  <pc:docChgLst>
    <pc:chgData name="Ane Sangnes" userId="4b78976c-cec6-4512-b85a-74fd4fdee3d5" providerId="ADAL" clId="{530767E0-062A-4EB8-B08E-FBCECC8F95D5}"/>
    <pc:docChg chg="delSld">
      <pc:chgData name="Ane Sangnes" userId="4b78976c-cec6-4512-b85a-74fd4fdee3d5" providerId="ADAL" clId="{530767E0-062A-4EB8-B08E-FBCECC8F95D5}" dt="2025-08-19T13:02:50.861" v="0" actId="47"/>
      <pc:docMkLst>
        <pc:docMk/>
      </pc:docMkLst>
      <pc:sldChg chg="del">
        <pc:chgData name="Ane Sangnes" userId="4b78976c-cec6-4512-b85a-74fd4fdee3d5" providerId="ADAL" clId="{530767E0-062A-4EB8-B08E-FBCECC8F95D5}" dt="2025-08-19T13:02:50.861" v="0" actId="47"/>
        <pc:sldMkLst>
          <pc:docMk/>
          <pc:sldMk cId="2284739624"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25/08/2025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t>25/08/2025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16CFAD1-D197-4A88-B173-A6412E995EE5}" type="slidenum">
              <a:rPr lang="en-GB" smtClean="0"/>
              <a:t>5</a:t>
            </a:fld>
            <a:endParaRPr lang="en-GB"/>
          </a:p>
        </p:txBody>
      </p:sp>
    </p:spTree>
    <p:extLst>
      <p:ext uri="{BB962C8B-B14F-4D97-AF65-F5344CB8AC3E}">
        <p14:creationId xmlns:p14="http://schemas.microsoft.com/office/powerpoint/2010/main" val="22317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I HMS-uka 2022 tok vi for oss de psykososiale og organisatoriske faktorene som bidrar til å påvirke arbeidsmiljø og vår arbeidshelse. </a:t>
            </a:r>
          </a:p>
          <a:p>
            <a:pPr marL="0" indent="0">
              <a:buNone/>
            </a:pPr>
            <a:endParaRPr lang="nb-NO"/>
          </a:p>
          <a:p>
            <a:r>
              <a:rPr lang="nb-NO"/>
              <a:t>Tidspress og høyt arbeidstempo</a:t>
            </a:r>
          </a:p>
          <a:p>
            <a:r>
              <a:rPr lang="nb-NO"/>
              <a:t>Uklare roller</a:t>
            </a:r>
          </a:p>
          <a:p>
            <a:r>
              <a:rPr lang="nb-NO"/>
              <a:t>Mangelfull kommunikasjon</a:t>
            </a:r>
          </a:p>
          <a:p>
            <a:r>
              <a:rPr lang="nb-NO"/>
              <a:t>Språklige og kulturelle barrierer</a:t>
            </a:r>
          </a:p>
          <a:p>
            <a:r>
              <a:rPr lang="nb-NO"/>
              <a:t>Manglende opplæring</a:t>
            </a:r>
          </a:p>
          <a:p>
            <a:endParaRPr lang="nb-NO"/>
          </a:p>
        </p:txBody>
      </p:sp>
      <p:sp>
        <p:nvSpPr>
          <p:cNvPr id="4" name="Plassholder for lysbildenummer 3"/>
          <p:cNvSpPr>
            <a:spLocks noGrp="1"/>
          </p:cNvSpPr>
          <p:nvPr>
            <p:ph type="sldNum" sz="quarter" idx="5"/>
          </p:nvPr>
        </p:nvSpPr>
        <p:spPr/>
        <p:txBody>
          <a:bodyPr/>
          <a:lstStyle/>
          <a:p>
            <a:fld id="{A16CFAD1-D197-4A88-B173-A6412E995EE5}" type="slidenum">
              <a:rPr lang="en-GB" smtClean="0"/>
              <a:t>6</a:t>
            </a:fld>
            <a:endParaRPr lang="en-GB"/>
          </a:p>
        </p:txBody>
      </p:sp>
    </p:spTree>
    <p:extLst>
      <p:ext uri="{BB962C8B-B14F-4D97-AF65-F5344CB8AC3E}">
        <p14:creationId xmlns:p14="http://schemas.microsoft.com/office/powerpoint/2010/main" val="1743584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mørk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flipH="1">
            <a:off x="0" y="6858000"/>
            <a:ext cx="0" cy="0"/>
          </a:xfrm>
        </p:spPr>
        <p:txBody>
          <a:bodyPr/>
          <a:lstStyle>
            <a:lvl1pPr>
              <a:defRPr sz="100">
                <a:noFill/>
              </a:defRPr>
            </a:lvl1pPr>
          </a:lstStyle>
          <a:p>
            <a:endParaRPr lang="nb-NO"/>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17" name="Background">
            <a:extLst>
              <a:ext uri="{FF2B5EF4-FFF2-40B4-BE49-F238E27FC236}">
                <a16:creationId xmlns:a16="http://schemas.microsoft.com/office/drawing/2014/main" id="{90A21EF6-68DD-F13A-80FC-9CE65977457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pic>
        <p:nvPicPr>
          <p:cNvPr id="6" name="Logo">
            <a:extLst>
              <a:ext uri="{FF2B5EF4-FFF2-40B4-BE49-F238E27FC236}">
                <a16:creationId xmlns:a16="http://schemas.microsoft.com/office/drawing/2014/main" id="{C1634AD3-039D-670B-2908-869F0EFB727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9600" y="1342453"/>
            <a:ext cx="1416823" cy="247282"/>
          </a:xfrm>
          <a:prstGeom prst="rect">
            <a:avLst/>
          </a:prstGeom>
        </p:spPr>
      </p:pic>
      <p:sp>
        <p:nvSpPr>
          <p:cNvPr id="10" name="Picture Placeholder 9">
            <a:extLst>
              <a:ext uri="{FF2B5EF4-FFF2-40B4-BE49-F238E27FC236}">
                <a16:creationId xmlns:a16="http://schemas.microsoft.com/office/drawing/2014/main" id="{23F367C2-2D1E-8C39-6AED-9B68F012C6AC}"/>
              </a:ext>
            </a:extLst>
          </p:cNvPr>
          <p:cNvSpPr>
            <a:spLocks noGrp="1"/>
          </p:cNvSpPr>
          <p:nvPr>
            <p:ph type="pic" sz="quarter" idx="14"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36000" rIns="72000" bIns="36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12" name="Title 1">
            <a:extLst>
              <a:ext uri="{FF2B5EF4-FFF2-40B4-BE49-F238E27FC236}">
                <a16:creationId xmlns:a16="http://schemas.microsoft.com/office/drawing/2014/main" id="{A05D8B72-DED3-F1F2-3C2F-852CE51A9402}"/>
              </a:ext>
            </a:extLst>
          </p:cNvPr>
          <p:cNvSpPr>
            <a:spLocks noGrp="1"/>
          </p:cNvSpPr>
          <p:nvPr>
            <p:ph type="title" hasCustomPrompt="1"/>
          </p:nvPr>
        </p:nvSpPr>
        <p:spPr>
          <a:xfrm>
            <a:off x="759600" y="2266524"/>
            <a:ext cx="4252138" cy="2037600"/>
          </a:xfrm>
        </p:spPr>
        <p:txBody>
          <a:bodyPr anchor="t" anchorCtr="0">
            <a:noAutofit/>
          </a:bodyPr>
          <a:lstStyle>
            <a:lvl1pPr>
              <a:lnSpc>
                <a:spcPct val="100000"/>
              </a:lnSpc>
              <a:defRPr sz="4000" b="0" i="0" spc="0" baseline="0">
                <a:solidFill>
                  <a:schemeClr val="bg1"/>
                </a:solidFill>
              </a:defRPr>
            </a:lvl1pPr>
          </a:lstStyle>
          <a:p>
            <a:r>
              <a:rPr lang="nb-NO"/>
              <a:t>Forside tittel</a:t>
            </a:r>
            <a:br>
              <a:rPr lang="nb-NO"/>
            </a:br>
            <a:r>
              <a:rPr lang="nb-NO"/>
              <a:t>max 3 rader lång</a:t>
            </a:r>
          </a:p>
        </p:txBody>
      </p:sp>
      <p:sp>
        <p:nvSpPr>
          <p:cNvPr id="13" name="Text Placeholder 3">
            <a:extLst>
              <a:ext uri="{FF2B5EF4-FFF2-40B4-BE49-F238E27FC236}">
                <a16:creationId xmlns:a16="http://schemas.microsoft.com/office/drawing/2014/main" id="{CCC05987-278A-3BE5-31E0-04CC660B4CB5}"/>
              </a:ext>
            </a:extLst>
          </p:cNvPr>
          <p:cNvSpPr>
            <a:spLocks noGrp="1"/>
          </p:cNvSpPr>
          <p:nvPr>
            <p:ph type="body" sz="quarter" idx="25" hasCustomPrompt="1"/>
          </p:nvPr>
        </p:nvSpPr>
        <p:spPr>
          <a:xfrm>
            <a:off x="759600" y="5529259"/>
            <a:ext cx="4252138" cy="288000"/>
          </a:xfrm>
        </p:spPr>
        <p:txBody>
          <a:bodyPr anchor="b" anchorCtr="0"/>
          <a:lstStyle>
            <a:lvl1pPr marL="0" indent="0">
              <a:buFont typeface="Arial" panose="020B0604020202020204" pitchFamily="34" charset="0"/>
              <a:buNone/>
              <a:defRPr sz="900">
                <a:solidFill>
                  <a:schemeClr val="bg1"/>
                </a:solidFill>
                <a:latin typeface="+mn-lt"/>
              </a:defRPr>
            </a:lvl1pPr>
            <a:lvl2pPr marL="0" indent="0">
              <a:buFont typeface="Arial" panose="020B0604020202020204" pitchFamily="34" charset="0"/>
              <a:buNone/>
              <a:defRPr sz="900">
                <a:solidFill>
                  <a:schemeClr val="bg1"/>
                </a:solidFill>
                <a:latin typeface="+mn-lt"/>
              </a:defRPr>
            </a:lvl2pPr>
            <a:lvl3pPr marL="0" indent="0">
              <a:buFont typeface="Arial" panose="020B0604020202020204" pitchFamily="34" charset="0"/>
              <a:buNone/>
              <a:defRPr sz="900">
                <a:solidFill>
                  <a:schemeClr val="bg1"/>
                </a:solidFill>
                <a:latin typeface="+mn-lt"/>
              </a:defRPr>
            </a:lvl3pPr>
            <a:lvl4pPr marL="0" indent="0">
              <a:buFont typeface="Arial" panose="020B0604020202020204" pitchFamily="34" charset="0"/>
              <a:buNone/>
              <a:defRPr sz="900">
                <a:solidFill>
                  <a:schemeClr val="bg1"/>
                </a:solidFill>
                <a:latin typeface="+mn-lt"/>
              </a:defRPr>
            </a:lvl4pPr>
            <a:lvl5pPr marL="0" indent="0">
              <a:buFont typeface="Arial" panose="020B0604020202020204" pitchFamily="34" charset="0"/>
              <a:buNone/>
              <a:defRPr sz="900">
                <a:solidFill>
                  <a:schemeClr val="bg1"/>
                </a:solidFill>
                <a:latin typeface="+mn-lt"/>
              </a:defRPr>
            </a:lvl5pPr>
            <a:lvl6pPr marL="0" indent="0">
              <a:buNone/>
              <a:defRPr sz="900">
                <a:solidFill>
                  <a:schemeClr val="bg1"/>
                </a:solidFill>
              </a:defRPr>
            </a:lvl6pPr>
            <a:lvl7pPr marL="0" indent="0">
              <a:buNone/>
              <a:defRPr sz="900">
                <a:solidFill>
                  <a:schemeClr val="bg1"/>
                </a:solidFill>
              </a:defRPr>
            </a:lvl7pPr>
            <a:lvl8pPr marL="0" indent="0">
              <a:buNone/>
              <a:defRPr sz="900">
                <a:solidFill>
                  <a:schemeClr val="bg1"/>
                </a:solidFill>
              </a:defRPr>
            </a:lvl8pPr>
            <a:lvl9pPr marL="0" indent="0">
              <a:buNone/>
              <a:defRPr sz="900">
                <a:solidFill>
                  <a:schemeClr val="bg1"/>
                </a:solidFill>
              </a:defRPr>
            </a:lvl9pPr>
          </a:lstStyle>
          <a:p>
            <a:pPr lvl="0"/>
            <a:r>
              <a:rPr lang="nb-NO"/>
              <a:t>Klikk for å legge til dato eller tekst</a:t>
            </a:r>
          </a:p>
        </p:txBody>
      </p:sp>
      <p:sp>
        <p:nvSpPr>
          <p:cNvPr id="14" name="Text Placeholder 5">
            <a:extLst>
              <a:ext uri="{FF2B5EF4-FFF2-40B4-BE49-F238E27FC236}">
                <a16:creationId xmlns:a16="http://schemas.microsoft.com/office/drawing/2014/main" id="{C57FC065-EE83-4ABC-5F27-E55DE4ED6F78}"/>
              </a:ext>
            </a:extLst>
          </p:cNvPr>
          <p:cNvSpPr>
            <a:spLocks noGrp="1"/>
          </p:cNvSpPr>
          <p:nvPr>
            <p:ph type="body" sz="quarter" idx="19" hasCustomPrompt="1"/>
          </p:nvPr>
        </p:nvSpPr>
        <p:spPr>
          <a:xfrm>
            <a:off x="759600" y="5924640"/>
            <a:ext cx="4252138" cy="180000"/>
          </a:xfrm>
        </p:spPr>
        <p:txBody>
          <a:bodyPr/>
          <a:lstStyle>
            <a:lvl1pPr marL="0" indent="0">
              <a:buFont typeface="Arial" panose="020B0604020202020204" pitchFamily="34" charset="0"/>
              <a:buNone/>
              <a:defRPr sz="900">
                <a:solidFill>
                  <a:schemeClr val="bg1"/>
                </a:solidFill>
              </a:defRPr>
            </a:lvl1pPr>
            <a:lvl2pPr marL="0" indent="0">
              <a:buNone/>
              <a:defRPr sz="900">
                <a:solidFill>
                  <a:schemeClr val="bg1"/>
                </a:solidFill>
              </a:defRPr>
            </a:lvl2pPr>
            <a:lvl3pPr marL="0" indent="0">
              <a:buNone/>
              <a:defRPr sz="900">
                <a:solidFill>
                  <a:schemeClr val="bg1"/>
                </a:solidFill>
              </a:defRPr>
            </a:lvl3pPr>
            <a:lvl4pPr marL="0" indent="0">
              <a:buNone/>
              <a:defRPr sz="900">
                <a:solidFill>
                  <a:schemeClr val="bg1"/>
                </a:solidFill>
              </a:defRPr>
            </a:lvl4pPr>
            <a:lvl5pPr marL="0" indent="0">
              <a:buNone/>
              <a:defRPr sz="900">
                <a:solidFill>
                  <a:schemeClr val="bg1"/>
                </a:solidFill>
              </a:defRPr>
            </a:lvl5pPr>
            <a:lvl6pPr marL="0" indent="0">
              <a:buNone/>
              <a:defRPr sz="900">
                <a:solidFill>
                  <a:schemeClr val="bg1"/>
                </a:solidFill>
              </a:defRPr>
            </a:lvl6pPr>
            <a:lvl7pPr marL="0" indent="0">
              <a:buNone/>
              <a:defRPr sz="900">
                <a:solidFill>
                  <a:schemeClr val="bg1"/>
                </a:solidFill>
              </a:defRPr>
            </a:lvl7pPr>
            <a:lvl8pPr marL="0" indent="0">
              <a:buNone/>
              <a:defRPr sz="900">
                <a:solidFill>
                  <a:schemeClr val="bg1"/>
                </a:solidFill>
              </a:defRPr>
            </a:lvl8pPr>
            <a:lvl9pPr marL="0" indent="0">
              <a:buNone/>
              <a:defRPr sz="900">
                <a:solidFill>
                  <a:schemeClr val="bg1"/>
                </a:solidFill>
              </a:defRPr>
            </a:lvl9pPr>
          </a:lstStyle>
          <a:p>
            <a:pPr lvl="0"/>
            <a:r>
              <a:rPr lang="nb-NO"/>
              <a:t>Klikk for å legge til presentatørens navn eller tekst</a:t>
            </a:r>
          </a:p>
        </p:txBody>
      </p:sp>
    </p:spTree>
    <p:extLst>
      <p:ext uri="{BB962C8B-B14F-4D97-AF65-F5344CB8AC3E}">
        <p14:creationId xmlns:p14="http://schemas.microsoft.com/office/powerpoint/2010/main" val="3378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3F0A005-BFE9-4FDE-82F2-85A3EEBFC4D0}"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3F56B895-A601-C316-3FE9-FDAFC6641312}"/>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FF832C59-83BE-60CE-D18C-68E2199885E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6372000"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8128000" y="1933200"/>
            <a:ext cx="3523999"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673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to spalter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837D6BE-EAF6-4E55-90D5-0E54F19CF514}"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4EFF7DAE-2861-0252-B600-58BD09EF490C}"/>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3B10A8E8-976A-A987-63CF-06BD6366558E}"/>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39999" y="1933200"/>
            <a:ext cx="5421600" cy="4107600"/>
          </a:xfrm>
        </p:spPr>
        <p:txBody>
          <a:body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1599" y="1933200"/>
            <a:ext cx="5421600"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148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med underoverskrift,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837D6BE-EAF6-4E55-90D5-0E54F19CF514}"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4" name="Title 1">
            <a:extLst>
              <a:ext uri="{FF2B5EF4-FFF2-40B4-BE49-F238E27FC236}">
                <a16:creationId xmlns:a16="http://schemas.microsoft.com/office/drawing/2014/main" id="{E5FBEC2A-59B2-B531-2FF3-21923EAABA5D}"/>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5" name="Subtitle 2">
            <a:extLst>
              <a:ext uri="{FF2B5EF4-FFF2-40B4-BE49-F238E27FC236}">
                <a16:creationId xmlns:a16="http://schemas.microsoft.com/office/drawing/2014/main" id="{3204F2BC-BA9D-5625-D728-A4C533DED8F4}"/>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5" name="Text Placeholder 4">
            <a:extLst>
              <a:ext uri="{FF2B5EF4-FFF2-40B4-BE49-F238E27FC236}">
                <a16:creationId xmlns:a16="http://schemas.microsoft.com/office/drawing/2014/main" id="{A3E1D732-FF38-4354-9CD1-41E4B638AC37}"/>
              </a:ext>
            </a:extLst>
          </p:cNvPr>
          <p:cNvSpPr>
            <a:spLocks noGrp="1"/>
          </p:cNvSpPr>
          <p:nvPr>
            <p:ph type="body" sz="quarter" idx="19" hasCustomPrompt="1"/>
          </p:nvPr>
        </p:nvSpPr>
        <p:spPr>
          <a:xfrm>
            <a:off x="540000" y="1933812"/>
            <a:ext cx="5418000" cy="291600"/>
          </a:xfrm>
        </p:spPr>
        <p:txBody>
          <a:bodyPr>
            <a:noAutofit/>
          </a:bodyPr>
          <a:lstStyle>
            <a:lvl1pPr marL="0" indent="0">
              <a:spcAft>
                <a:spcPct val="0"/>
              </a:spcAft>
              <a:buFont typeface="Veidekke Favorit Offc" panose="020B0504030202060203" pitchFamily="34" charset="0"/>
              <a:buNone/>
              <a:defRPr sz="1600" b="1"/>
            </a:lvl1pPr>
            <a:lvl2pPr marL="0" indent="0">
              <a:spcAft>
                <a:spcPct val="0"/>
              </a:spcAft>
              <a:buFont typeface="Veidekke Favorit Offc" panose="020B0504030202060203" pitchFamily="34" charset="0"/>
              <a:buNone/>
              <a:defRPr sz="1600"/>
            </a:lvl2pPr>
            <a:lvl3pPr marL="0" indent="0">
              <a:spcAft>
                <a:spcPct val="0"/>
              </a:spcAft>
              <a:buNone/>
              <a:defRPr sz="1600"/>
            </a:lvl3pPr>
            <a:lvl4pPr marL="0" indent="0">
              <a:spcAft>
                <a:spcPct val="0"/>
              </a:spcAft>
              <a:buNone/>
              <a:defRPr sz="1600"/>
            </a:lvl4pPr>
            <a:lvl5pPr marL="0" indent="0">
              <a:spcAft>
                <a:spcPct val="0"/>
              </a:spcAft>
              <a:buNone/>
              <a:defRPr sz="1600"/>
            </a:lvl5pPr>
            <a:lvl6pPr marL="0" indent="0">
              <a:spcAft>
                <a:spcPct val="0"/>
              </a:spcAft>
              <a:buNone/>
              <a:defRPr sz="1600"/>
            </a:lvl6pPr>
            <a:lvl7pPr marL="0" indent="0">
              <a:spcAft>
                <a:spcPct val="0"/>
              </a:spcAft>
              <a:buNone/>
              <a:defRPr sz="1600"/>
            </a:lvl7pPr>
            <a:lvl8pPr marL="0" indent="0">
              <a:spcAft>
                <a:spcPct val="0"/>
              </a:spcAft>
              <a:buNone/>
              <a:defRPr sz="1600"/>
            </a:lvl8pPr>
            <a:lvl9pPr marL="0" indent="0">
              <a:spcAft>
                <a:spcPct val="0"/>
              </a:spcAft>
              <a:buNone/>
              <a:defRPr sz="1600"/>
            </a:lvl9pPr>
          </a:lstStyle>
          <a:p>
            <a:pPr lvl="0"/>
            <a:r>
              <a:rPr lang="nb-NO" noProof="0"/>
              <a:t>Tittel på graf</a:t>
            </a:r>
            <a:endParaRPr lang="nb-NO"/>
          </a:p>
        </p:txBody>
      </p:sp>
      <p:sp>
        <p:nvSpPr>
          <p:cNvPr id="11" name="Text Placeholder 4">
            <a:extLst>
              <a:ext uri="{FF2B5EF4-FFF2-40B4-BE49-F238E27FC236}">
                <a16:creationId xmlns:a16="http://schemas.microsoft.com/office/drawing/2014/main" id="{FCE7EEC8-6A20-4469-924C-95F0A38E9EE2}"/>
              </a:ext>
            </a:extLst>
          </p:cNvPr>
          <p:cNvSpPr>
            <a:spLocks noGrp="1"/>
          </p:cNvSpPr>
          <p:nvPr>
            <p:ph type="body" sz="quarter" idx="20" hasCustomPrompt="1"/>
          </p:nvPr>
        </p:nvSpPr>
        <p:spPr>
          <a:xfrm>
            <a:off x="6232526" y="1933811"/>
            <a:ext cx="5418000" cy="291600"/>
          </a:xfrm>
        </p:spPr>
        <p:txBody>
          <a:bodyPr>
            <a:noAutofit/>
          </a:bodyPr>
          <a:lstStyle>
            <a:lvl1pPr marL="0" indent="0">
              <a:spcAft>
                <a:spcPct val="0"/>
              </a:spcAft>
              <a:buFont typeface="Arial" panose="020B0604020202020204" pitchFamily="34" charset="0"/>
              <a:buNone/>
              <a:defRPr sz="1600" b="1"/>
            </a:lvl1pPr>
            <a:lvl2pPr marL="0" indent="0">
              <a:spcAft>
                <a:spcPct val="0"/>
              </a:spcAft>
              <a:buFont typeface="Veidekke Favorit Offc" panose="020B0504030202060203" pitchFamily="34" charset="0"/>
              <a:buNone/>
              <a:defRPr sz="1600"/>
            </a:lvl2pPr>
            <a:lvl3pPr marL="0" indent="0">
              <a:spcAft>
                <a:spcPct val="0"/>
              </a:spcAft>
              <a:buNone/>
              <a:defRPr sz="1600"/>
            </a:lvl3pPr>
            <a:lvl4pPr marL="0" indent="0">
              <a:spcAft>
                <a:spcPct val="0"/>
              </a:spcAft>
              <a:buNone/>
              <a:defRPr sz="1600"/>
            </a:lvl4pPr>
            <a:lvl5pPr marL="0" indent="0">
              <a:spcAft>
                <a:spcPct val="0"/>
              </a:spcAft>
              <a:buNone/>
              <a:defRPr sz="1600"/>
            </a:lvl5pPr>
            <a:lvl6pPr marL="0" indent="0">
              <a:spcAft>
                <a:spcPct val="0"/>
              </a:spcAft>
              <a:buNone/>
              <a:defRPr sz="1600"/>
            </a:lvl6pPr>
            <a:lvl7pPr marL="0" indent="0">
              <a:spcAft>
                <a:spcPct val="0"/>
              </a:spcAft>
              <a:buNone/>
              <a:defRPr sz="1600"/>
            </a:lvl7pPr>
            <a:lvl8pPr marL="0" indent="0">
              <a:spcAft>
                <a:spcPct val="0"/>
              </a:spcAft>
              <a:buNone/>
              <a:defRPr sz="1600"/>
            </a:lvl8pPr>
            <a:lvl9pPr marL="0" indent="0">
              <a:spcAft>
                <a:spcPct val="0"/>
              </a:spcAft>
              <a:buNone/>
              <a:defRPr sz="1600"/>
            </a:lvl9pPr>
          </a:lstStyle>
          <a:p>
            <a:pPr lvl="0"/>
            <a:r>
              <a:rPr lang="nb-NO" noProof="0"/>
              <a:t>Tittel på graf</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4774"/>
            <a:ext cx="5418000" cy="3494077"/>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6" name="Text Placeholder 5">
            <a:extLst>
              <a:ext uri="{FF2B5EF4-FFF2-40B4-BE49-F238E27FC236}">
                <a16:creationId xmlns:a16="http://schemas.microsoft.com/office/drawing/2014/main" id="{E48F72EE-76F7-4471-9ABD-8692546D42E0}"/>
              </a:ext>
            </a:extLst>
          </p:cNvPr>
          <p:cNvSpPr>
            <a:spLocks noGrp="1"/>
          </p:cNvSpPr>
          <p:nvPr>
            <p:ph type="body" sz="quarter" idx="21" hasCustomPrompt="1"/>
          </p:nvPr>
        </p:nvSpPr>
        <p:spPr>
          <a:xfrm>
            <a:off x="540000" y="2224375"/>
            <a:ext cx="5418000"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3" name="Text Placeholder 5">
            <a:extLst>
              <a:ext uri="{FF2B5EF4-FFF2-40B4-BE49-F238E27FC236}">
                <a16:creationId xmlns:a16="http://schemas.microsoft.com/office/drawing/2014/main" id="{2D6DB48B-D31D-4152-8838-B71726AD978F}"/>
              </a:ext>
            </a:extLst>
          </p:cNvPr>
          <p:cNvSpPr>
            <a:spLocks noGrp="1"/>
          </p:cNvSpPr>
          <p:nvPr>
            <p:ph type="body" sz="quarter" idx="22" hasCustomPrompt="1"/>
          </p:nvPr>
        </p:nvSpPr>
        <p:spPr>
          <a:xfrm>
            <a:off x="6232526" y="2224375"/>
            <a:ext cx="5418000"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2526" y="2544774"/>
            <a:ext cx="5418000" cy="3494076"/>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10131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underoverskrift,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A837D6BE-EAF6-4E55-90D5-0E54F19CF514}"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8" name="Title 1">
            <a:extLst>
              <a:ext uri="{FF2B5EF4-FFF2-40B4-BE49-F238E27FC236}">
                <a16:creationId xmlns:a16="http://schemas.microsoft.com/office/drawing/2014/main" id="{00CDDB12-9008-2CC3-C8CC-215271F281E9}"/>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9" name="Subtitle 2">
            <a:extLst>
              <a:ext uri="{FF2B5EF4-FFF2-40B4-BE49-F238E27FC236}">
                <a16:creationId xmlns:a16="http://schemas.microsoft.com/office/drawing/2014/main" id="{5CA25137-B03B-59F6-1828-50096E455C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4" name="Text Placeholder 4">
            <a:extLst>
              <a:ext uri="{FF2B5EF4-FFF2-40B4-BE49-F238E27FC236}">
                <a16:creationId xmlns:a16="http://schemas.microsoft.com/office/drawing/2014/main" id="{E9189924-B7F0-4CBF-8D68-3916772BCF5E}"/>
              </a:ext>
            </a:extLst>
          </p:cNvPr>
          <p:cNvSpPr>
            <a:spLocks noGrp="1"/>
          </p:cNvSpPr>
          <p:nvPr>
            <p:ph type="body" sz="quarter" idx="23" hasCustomPrompt="1"/>
          </p:nvPr>
        </p:nvSpPr>
        <p:spPr>
          <a:xfrm>
            <a:off x="540000" y="1933597"/>
            <a:ext cx="3520800" cy="291600"/>
          </a:xfrm>
        </p:spPr>
        <p:txBody>
          <a:bodyPr>
            <a:noAutofit/>
          </a:bodyPr>
          <a:lstStyle>
            <a:lvl1pPr marL="0" indent="0">
              <a:spcAft>
                <a:spcPct val="0"/>
              </a:spcAft>
              <a:buFont typeface="Veidekke Favorit Offc" panose="020B0504030202060203" pitchFamily="34" charset="0"/>
              <a:buNone/>
              <a:defRPr sz="1600" b="1"/>
            </a:lvl1pPr>
            <a:lvl2pPr marL="0" indent="0">
              <a:spcAft>
                <a:spcPct val="0"/>
              </a:spcAft>
              <a:buFont typeface="Veidekke Favorit Offc" panose="020B0504030202060203" pitchFamily="34" charset="0"/>
              <a:buNone/>
              <a:defRPr sz="1600" b="1"/>
            </a:lvl2pPr>
            <a:lvl3pPr marL="0" indent="0">
              <a:spcAft>
                <a:spcPct val="0"/>
              </a:spcAft>
              <a:buNone/>
              <a:defRPr sz="1600" b="1"/>
            </a:lvl3pPr>
            <a:lvl4pPr marL="0" indent="0">
              <a:spcAft>
                <a:spcPct val="0"/>
              </a:spcAft>
              <a:buNone/>
              <a:defRPr sz="1600" b="1"/>
            </a:lvl4pPr>
            <a:lvl5pPr marL="0" indent="0">
              <a:spcAft>
                <a:spcPct val="0"/>
              </a:spcAft>
              <a:buNone/>
              <a:defRPr sz="1600" b="1"/>
            </a:lvl5pPr>
            <a:lvl6pPr marL="0" indent="0">
              <a:spcAft>
                <a:spcPct val="0"/>
              </a:spcAft>
              <a:buNone/>
              <a:defRPr sz="1600" b="1"/>
            </a:lvl6pPr>
            <a:lvl7pPr marL="0" indent="0">
              <a:spcAft>
                <a:spcPct val="0"/>
              </a:spcAft>
              <a:buNone/>
              <a:defRPr sz="1600" b="1"/>
            </a:lvl7pPr>
            <a:lvl8pPr marL="0" indent="0">
              <a:spcAft>
                <a:spcPct val="0"/>
              </a:spcAft>
              <a:buNone/>
              <a:defRPr sz="1600" b="1"/>
            </a:lvl8pPr>
            <a:lvl9pPr marL="0" indent="0">
              <a:spcAft>
                <a:spcPct val="0"/>
              </a:spcAft>
              <a:buNone/>
              <a:defRPr sz="1600" b="1"/>
            </a:lvl9pPr>
          </a:lstStyle>
          <a:p>
            <a:pPr lvl="0"/>
            <a:r>
              <a:rPr lang="nb-NO" noProof="0"/>
              <a:t>Tittel på graf</a:t>
            </a:r>
            <a:endParaRPr lang="nb-NO"/>
          </a:p>
        </p:txBody>
      </p:sp>
      <p:sp>
        <p:nvSpPr>
          <p:cNvPr id="16" name="Text Placeholder 5">
            <a:extLst>
              <a:ext uri="{FF2B5EF4-FFF2-40B4-BE49-F238E27FC236}">
                <a16:creationId xmlns:a16="http://schemas.microsoft.com/office/drawing/2014/main" id="{0FF5253F-F026-45AD-AE42-1D6510E417ED}"/>
              </a:ext>
            </a:extLst>
          </p:cNvPr>
          <p:cNvSpPr>
            <a:spLocks noGrp="1"/>
          </p:cNvSpPr>
          <p:nvPr>
            <p:ph type="body" sz="quarter" idx="25" hasCustomPrompt="1"/>
          </p:nvPr>
        </p:nvSpPr>
        <p:spPr>
          <a:xfrm>
            <a:off x="540000" y="2224160"/>
            <a:ext cx="3520800"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5925"/>
            <a:ext cx="3521007" cy="3495600"/>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15" name="Text Placeholder 4">
            <a:extLst>
              <a:ext uri="{FF2B5EF4-FFF2-40B4-BE49-F238E27FC236}">
                <a16:creationId xmlns:a16="http://schemas.microsoft.com/office/drawing/2014/main" id="{01D28B1B-B6B2-41C4-84E4-763FE0C5CB0E}"/>
              </a:ext>
            </a:extLst>
          </p:cNvPr>
          <p:cNvSpPr>
            <a:spLocks noGrp="1"/>
          </p:cNvSpPr>
          <p:nvPr>
            <p:ph type="body" sz="quarter" idx="24" hasCustomPrompt="1"/>
          </p:nvPr>
        </p:nvSpPr>
        <p:spPr>
          <a:xfrm>
            <a:off x="4334669" y="1933596"/>
            <a:ext cx="3521076" cy="291600"/>
          </a:xfrm>
        </p:spPr>
        <p:txBody>
          <a:bodyPr>
            <a:noAutofit/>
          </a:bodyPr>
          <a:lstStyle>
            <a:lvl1pPr marL="0" indent="0">
              <a:spcAft>
                <a:spcPct val="0"/>
              </a:spcAft>
              <a:buFont typeface="Arial" panose="020B0604020202020204" pitchFamily="34" charset="0"/>
              <a:buNone/>
              <a:defRPr sz="1600" b="1"/>
            </a:lvl1pPr>
            <a:lvl2pPr marL="0" indent="0">
              <a:spcAft>
                <a:spcPct val="0"/>
              </a:spcAft>
              <a:buFont typeface="Veidekke Favorit Offc" panose="020B0504030202060203" pitchFamily="34" charset="0"/>
              <a:buNone/>
              <a:defRPr sz="1600" b="1"/>
            </a:lvl2pPr>
            <a:lvl3pPr marL="0" indent="0">
              <a:spcAft>
                <a:spcPct val="0"/>
              </a:spcAft>
              <a:buNone/>
              <a:defRPr sz="1600" b="1"/>
            </a:lvl3pPr>
            <a:lvl4pPr marL="0" indent="0">
              <a:spcAft>
                <a:spcPct val="0"/>
              </a:spcAft>
              <a:buNone/>
              <a:defRPr sz="1600" b="1"/>
            </a:lvl4pPr>
            <a:lvl5pPr marL="0" indent="0">
              <a:spcAft>
                <a:spcPct val="0"/>
              </a:spcAft>
              <a:buNone/>
              <a:defRPr sz="1600" b="1"/>
            </a:lvl5pPr>
            <a:lvl6pPr marL="0" indent="0">
              <a:spcAft>
                <a:spcPct val="0"/>
              </a:spcAft>
              <a:buNone/>
              <a:defRPr sz="1600" b="1"/>
            </a:lvl6pPr>
            <a:lvl7pPr marL="0" indent="0">
              <a:spcAft>
                <a:spcPct val="0"/>
              </a:spcAft>
              <a:buNone/>
              <a:defRPr sz="1600" b="1"/>
            </a:lvl7pPr>
            <a:lvl8pPr marL="0" indent="0">
              <a:spcAft>
                <a:spcPct val="0"/>
              </a:spcAft>
              <a:buNone/>
              <a:defRPr sz="1600" b="1"/>
            </a:lvl8pPr>
            <a:lvl9pPr marL="0" indent="0">
              <a:spcAft>
                <a:spcPct val="0"/>
              </a:spcAft>
              <a:buNone/>
              <a:defRPr sz="1600" b="1"/>
            </a:lvl9pPr>
          </a:lstStyle>
          <a:p>
            <a:pPr lvl="0"/>
            <a:r>
              <a:rPr lang="nb-NO" noProof="0"/>
              <a:t>Tittel på graf</a:t>
            </a:r>
            <a:endParaRPr lang="nb-NO"/>
          </a:p>
        </p:txBody>
      </p:sp>
      <p:sp>
        <p:nvSpPr>
          <p:cNvPr id="17" name="Text Placeholder 5">
            <a:extLst>
              <a:ext uri="{FF2B5EF4-FFF2-40B4-BE49-F238E27FC236}">
                <a16:creationId xmlns:a16="http://schemas.microsoft.com/office/drawing/2014/main" id="{4B2F23DF-0A6E-4787-875F-CA68E6E80E5A}"/>
              </a:ext>
            </a:extLst>
          </p:cNvPr>
          <p:cNvSpPr>
            <a:spLocks noGrp="1"/>
          </p:cNvSpPr>
          <p:nvPr>
            <p:ph type="body" sz="quarter" idx="26" hasCustomPrompt="1"/>
          </p:nvPr>
        </p:nvSpPr>
        <p:spPr>
          <a:xfrm>
            <a:off x="4334669" y="2224160"/>
            <a:ext cx="3521076"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669" y="2545925"/>
            <a:ext cx="3520800" cy="3495600"/>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21" name="Text Placeholder 4">
            <a:extLst>
              <a:ext uri="{FF2B5EF4-FFF2-40B4-BE49-F238E27FC236}">
                <a16:creationId xmlns:a16="http://schemas.microsoft.com/office/drawing/2014/main" id="{61004909-C534-4909-A51E-BB0E2FC18E06}"/>
              </a:ext>
            </a:extLst>
          </p:cNvPr>
          <p:cNvSpPr>
            <a:spLocks noGrp="1"/>
          </p:cNvSpPr>
          <p:nvPr>
            <p:ph type="body" sz="quarter" idx="27" hasCustomPrompt="1"/>
          </p:nvPr>
        </p:nvSpPr>
        <p:spPr>
          <a:xfrm>
            <a:off x="8131200" y="1933596"/>
            <a:ext cx="3520800" cy="291600"/>
          </a:xfrm>
        </p:spPr>
        <p:txBody>
          <a:bodyPr>
            <a:noAutofit/>
          </a:bodyPr>
          <a:lstStyle>
            <a:lvl1pPr marL="0" indent="0">
              <a:spcAft>
                <a:spcPct val="0"/>
              </a:spcAft>
              <a:buFont typeface="Arial" panose="020B0604020202020204" pitchFamily="34" charset="0"/>
              <a:buNone/>
              <a:defRPr sz="1600" b="1"/>
            </a:lvl1pPr>
            <a:lvl2pPr marL="0" indent="0">
              <a:spcAft>
                <a:spcPct val="0"/>
              </a:spcAft>
              <a:buFont typeface="Veidekke Favorit Offc" panose="020B0504030202060203" pitchFamily="34" charset="0"/>
              <a:buNone/>
              <a:defRPr sz="1600" b="1"/>
            </a:lvl2pPr>
            <a:lvl3pPr marL="0" indent="0">
              <a:spcAft>
                <a:spcPct val="0"/>
              </a:spcAft>
              <a:buNone/>
              <a:defRPr sz="1600" b="1"/>
            </a:lvl3pPr>
            <a:lvl4pPr marL="0" indent="0">
              <a:spcAft>
                <a:spcPct val="0"/>
              </a:spcAft>
              <a:buNone/>
              <a:defRPr sz="1600" b="1"/>
            </a:lvl4pPr>
            <a:lvl5pPr marL="0" indent="0">
              <a:spcAft>
                <a:spcPct val="0"/>
              </a:spcAft>
              <a:buNone/>
              <a:defRPr sz="1600" b="1"/>
            </a:lvl5pPr>
            <a:lvl6pPr marL="0" indent="0">
              <a:spcAft>
                <a:spcPct val="0"/>
              </a:spcAft>
              <a:buNone/>
              <a:defRPr sz="1600" b="1"/>
            </a:lvl6pPr>
            <a:lvl7pPr marL="0" indent="0">
              <a:spcAft>
                <a:spcPct val="0"/>
              </a:spcAft>
              <a:buNone/>
              <a:defRPr sz="1600" b="1"/>
            </a:lvl7pPr>
            <a:lvl8pPr marL="0" indent="0">
              <a:spcAft>
                <a:spcPct val="0"/>
              </a:spcAft>
              <a:buNone/>
              <a:defRPr sz="1600" b="1"/>
            </a:lvl8pPr>
            <a:lvl9pPr marL="0" indent="0">
              <a:spcAft>
                <a:spcPct val="0"/>
              </a:spcAft>
              <a:buNone/>
              <a:defRPr sz="1600" b="1"/>
            </a:lvl9pPr>
          </a:lstStyle>
          <a:p>
            <a:pPr lvl="0"/>
            <a:r>
              <a:rPr lang="nb-NO" noProof="0"/>
              <a:t>Tittel på graf</a:t>
            </a:r>
            <a:endParaRPr lang="nb-NO"/>
          </a:p>
        </p:txBody>
      </p:sp>
      <p:sp>
        <p:nvSpPr>
          <p:cNvPr id="22" name="Text Placeholder 5">
            <a:extLst>
              <a:ext uri="{FF2B5EF4-FFF2-40B4-BE49-F238E27FC236}">
                <a16:creationId xmlns:a16="http://schemas.microsoft.com/office/drawing/2014/main" id="{92EE32F3-ABE4-438E-8ECC-FCBA5C0B4E63}"/>
              </a:ext>
            </a:extLst>
          </p:cNvPr>
          <p:cNvSpPr>
            <a:spLocks noGrp="1"/>
          </p:cNvSpPr>
          <p:nvPr>
            <p:ph type="body" sz="quarter" idx="28" hasCustomPrompt="1"/>
          </p:nvPr>
        </p:nvSpPr>
        <p:spPr>
          <a:xfrm>
            <a:off x="8130924" y="2224160"/>
            <a:ext cx="3521076" cy="227248"/>
          </a:xfrm>
        </p:spPr>
        <p:txBody>
          <a:bodyPr/>
          <a:lstStyle>
            <a:lvl1pPr marL="0" indent="0">
              <a:buFont typeface="Arial" panose="020B0604020202020204" pitchFamily="34" charset="0"/>
              <a:buNone/>
              <a:defRPr sz="1200"/>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nb-NO"/>
              <a:t>Underoverskrift</a:t>
            </a:r>
          </a:p>
        </p:txBody>
      </p:sp>
      <p:sp>
        <p:nvSpPr>
          <p:cNvPr id="12" name="Content Placeholder 9">
            <a:extLst>
              <a:ext uri="{FF2B5EF4-FFF2-40B4-BE49-F238E27FC236}">
                <a16:creationId xmlns:a16="http://schemas.microsoft.com/office/drawing/2014/main" id="{555B9E4D-02D2-4B75-9037-0A374A35EF17}"/>
              </a:ext>
            </a:extLst>
          </p:cNvPr>
          <p:cNvSpPr>
            <a:spLocks noGrp="1"/>
          </p:cNvSpPr>
          <p:nvPr>
            <p:ph sz="quarter" idx="21" hasCustomPrompt="1"/>
          </p:nvPr>
        </p:nvSpPr>
        <p:spPr>
          <a:xfrm>
            <a:off x="8131200" y="2545925"/>
            <a:ext cx="3520800" cy="3495600"/>
          </a:xfrm>
        </p:spPr>
        <p:txBody>
          <a:bodyPr/>
          <a:lstStyle>
            <a:lvl1pPr>
              <a:defRPr sz="1600"/>
            </a:lvl1p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6465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og fakta boks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4D54E434-0FC3-4AFE-A04C-3E7F9B70B02D}"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3" name="Title 1">
            <a:extLst>
              <a:ext uri="{FF2B5EF4-FFF2-40B4-BE49-F238E27FC236}">
                <a16:creationId xmlns:a16="http://schemas.microsoft.com/office/drawing/2014/main" id="{4E42CF82-FACF-89E1-45F4-912FE7AE5615}"/>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4" name="Subtitle 2">
            <a:extLst>
              <a:ext uri="{FF2B5EF4-FFF2-40B4-BE49-F238E27FC236}">
                <a16:creationId xmlns:a16="http://schemas.microsoft.com/office/drawing/2014/main" id="{F4ACFCD5-6697-6CC5-AA0B-61FD6D0309C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p:spPr>
        <p:txBody>
          <a:bodyPr tIns="180000" bIns="180000"/>
          <a:lstStyle>
            <a:lvl1pPr marL="0" indent="0">
              <a:buFont typeface="Veidekke Favorit Offc" panose="020B0504030202060203" pitchFamily="34" charset="0"/>
              <a:buChar char="​"/>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noProof="0"/>
              <a:t>Klikk for å legge til tekst</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4291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 fakta boks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05B1728A-7D41-408B-AB91-128E37FAE282}"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F72AF08F-9E31-B1B2-4348-8CBA9C464F71}"/>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498BC4D3-9BF0-4DFE-69F0-7587AE75A6B3}"/>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a:solidFill>
            <a:schemeClr val="accent3">
              <a:alpha val="50000"/>
            </a:schemeClr>
          </a:solidFill>
        </p:spPr>
        <p:txBody>
          <a:bodyPr lIns="180000" tIns="180000" rIns="180000" bIns="180000">
            <a:noAutofit/>
          </a:bodyPr>
          <a:lstStyle>
            <a:lvl1pPr marL="0" indent="0">
              <a:buFont typeface="Veidekke Favorit Offc" panose="020B0504030202060203" pitchFamily="34" charset="0"/>
              <a:buNone/>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a:t>klikk for å legge til tekst, endre bak-grunnsfarge: form fylle</a:t>
            </a:r>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6931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flipH="1">
            <a:off x="0" y="6856915"/>
            <a:ext cx="0" cy="0"/>
          </a:xfrm>
          <a:prstGeom prst="rect">
            <a:avLst/>
          </a:prstGeom>
        </p:spPr>
        <p:txBody>
          <a:bodyPr/>
          <a:lstStyle/>
          <a:p>
            <a:fld id="{35EAE886-C500-434E-A2CF-E9FFB552CF79}" type="datetime3">
              <a:rPr lang="nb-NO" smtClean="0"/>
              <a:t>2025.08.25</a:t>
            </a:fld>
            <a:endParaRPr lang="nb-NO"/>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a:p>
        </p:txBody>
      </p:sp>
      <p:sp>
        <p:nvSpPr>
          <p:cNvPr id="12" name="Title 1">
            <a:extLst>
              <a:ext uri="{FF2B5EF4-FFF2-40B4-BE49-F238E27FC236}">
                <a16:creationId xmlns:a16="http://schemas.microsoft.com/office/drawing/2014/main" id="{DAC219CF-84C4-8B30-2820-378358AEE095}"/>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3" name="Subtitle 2">
            <a:extLst>
              <a:ext uri="{FF2B5EF4-FFF2-40B4-BE49-F238E27FC236}">
                <a16:creationId xmlns:a16="http://schemas.microsoft.com/office/drawing/2014/main" id="{1E2FDB87-E072-1336-6B6D-A9F0292FDE5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400" cy="4107600"/>
          </a:xfrm>
        </p:spPr>
        <p:txBody>
          <a:body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001" y="1933200"/>
            <a:ext cx="3524400" cy="4107600"/>
          </a:xfrm>
        </p:spPr>
        <p:txBody>
          <a:bodyPr/>
          <a:lstStyle/>
          <a:p>
            <a:pPr lvl="0"/>
            <a:r>
              <a:rPr lang="nb-NO" noProof="0"/>
              <a:t>Klikk for å legge til tekst                    Enter &amp; TAB for å vise neste tekststil                                        SHIFT+TAB for å vise forrige tekststil</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8128001" y="1933200"/>
            <a:ext cx="3524400"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031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fire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flipH="1">
            <a:off x="0" y="6856915"/>
            <a:ext cx="0" cy="0"/>
          </a:xfrm>
          <a:prstGeom prst="rect">
            <a:avLst/>
          </a:prstGeom>
        </p:spPr>
        <p:txBody>
          <a:bodyPr/>
          <a:lstStyle/>
          <a:p>
            <a:fld id="{0497E626-157E-4DBF-B6AD-C9F4C180EBA2}" type="datetime3">
              <a:rPr lang="nb-NO" smtClean="0"/>
              <a:t>2025.08.25</a:t>
            </a:fld>
            <a:endParaRPr lang="nb-NO"/>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a:p>
        </p:txBody>
      </p:sp>
      <p:sp>
        <p:nvSpPr>
          <p:cNvPr id="12" name="Title 1">
            <a:extLst>
              <a:ext uri="{FF2B5EF4-FFF2-40B4-BE49-F238E27FC236}">
                <a16:creationId xmlns:a16="http://schemas.microsoft.com/office/drawing/2014/main" id="{44D08716-7277-A184-8480-43924EAC9D77}"/>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3" name="Subtitle 2">
            <a:extLst>
              <a:ext uri="{FF2B5EF4-FFF2-40B4-BE49-F238E27FC236}">
                <a16:creationId xmlns:a16="http://schemas.microsoft.com/office/drawing/2014/main" id="{543C0CE7-59F2-0EF9-6BE4-954D5A0DD7EA}"/>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3386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6232000" y="1933200"/>
            <a:ext cx="25740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9078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12601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seks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flipH="1">
            <a:off x="0" y="6856915"/>
            <a:ext cx="0" cy="0"/>
          </a:xfrm>
          <a:prstGeom prst="rect">
            <a:avLst/>
          </a:prstGeom>
        </p:spPr>
        <p:txBody>
          <a:bodyPr/>
          <a:lstStyle/>
          <a:p>
            <a:fld id="{0497E626-157E-4DBF-B6AD-C9F4C180EBA2}" type="datetime3">
              <a:rPr lang="nb-NO" smtClean="0"/>
              <a:t>2025.08.25</a:t>
            </a:fld>
            <a:endParaRPr lang="nb-NO"/>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a:p>
        </p:txBody>
      </p:sp>
      <p:sp>
        <p:nvSpPr>
          <p:cNvPr id="13" name="Title 1">
            <a:extLst>
              <a:ext uri="{FF2B5EF4-FFF2-40B4-BE49-F238E27FC236}">
                <a16:creationId xmlns:a16="http://schemas.microsoft.com/office/drawing/2014/main" id="{135027CB-91B5-F8E3-68DF-A86BDC119856}"/>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4" name="Subtitle 2">
            <a:extLst>
              <a:ext uri="{FF2B5EF4-FFF2-40B4-BE49-F238E27FC236}">
                <a16:creationId xmlns:a16="http://schemas.microsoft.com/office/drawing/2014/main" id="{727B8FA2-31D9-36F6-4319-CCDE8F110FB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243696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4333920" y="1933200"/>
            <a:ext cx="16272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623088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7" name="Content Placeholder 16">
            <a:extLst>
              <a:ext uri="{FF2B5EF4-FFF2-40B4-BE49-F238E27FC236}">
                <a16:creationId xmlns:a16="http://schemas.microsoft.com/office/drawing/2014/main" id="{EFB7AF45-BB78-40B9-9780-915A1F4D8B43}"/>
              </a:ext>
            </a:extLst>
          </p:cNvPr>
          <p:cNvSpPr>
            <a:spLocks noGrp="1"/>
          </p:cNvSpPr>
          <p:nvPr>
            <p:ph sz="quarter" idx="29" hasCustomPrompt="1"/>
          </p:nvPr>
        </p:nvSpPr>
        <p:spPr>
          <a:xfrm>
            <a:off x="812784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19" name="Content Placeholder 18">
            <a:extLst>
              <a:ext uri="{FF2B5EF4-FFF2-40B4-BE49-F238E27FC236}">
                <a16:creationId xmlns:a16="http://schemas.microsoft.com/office/drawing/2014/main" id="{5FE745FF-4C9E-4827-9457-E8D6757C5D89}"/>
              </a:ext>
            </a:extLst>
          </p:cNvPr>
          <p:cNvSpPr>
            <a:spLocks noGrp="1"/>
          </p:cNvSpPr>
          <p:nvPr>
            <p:ph sz="quarter" idx="30" hasCustomPrompt="1"/>
          </p:nvPr>
        </p:nvSpPr>
        <p:spPr>
          <a:xfrm>
            <a:off x="100248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a:t>Klikk for å legge til tekst</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6673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hold og bilde (A)">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a:p>
        </p:txBody>
      </p:sp>
      <p:sp>
        <p:nvSpPr>
          <p:cNvPr id="16" name="GeneralDate" descr="{&quot;templafy&quot;:{&quot;id&quot;:&quot;d9890d14-ad19-40a6-9ffb-5f7384c62ae5&quot;}}" hidden="1" title="GeneralDate">
            <a:extLst>
              <a:ext uri="{FF2B5EF4-FFF2-40B4-BE49-F238E27FC236}">
                <a16:creationId xmlns:a16="http://schemas.microsoft.com/office/drawing/2014/main" id="{1A0B3087-58FA-45FA-BE9E-D8F000FA8CD6}"/>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0"/>
            <a:ext cx="3519917" cy="6861600"/>
          </a:xfrm>
          <a:solidFill>
            <a:srgbClr val="DADADA"/>
          </a:solidFill>
        </p:spPr>
        <p:txBody>
          <a:bodyPr tIns="36000" anchor="t" anchorCtr="0"/>
          <a:lstStyle>
            <a:lvl1pPr marL="0" indent="0" algn="ctr">
              <a:buNone/>
              <a:defRPr sz="1400"/>
            </a:lvl1pPr>
          </a:lstStyle>
          <a:p>
            <a:r>
              <a:rPr lang="nb-NO"/>
              <a:t>Klikk på plassholderen og lim inn bilde via Fotoware-ikonet i Templafy-panelet</a:t>
            </a:r>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6638400" cy="1065600"/>
          </a:xfrm>
        </p:spPr>
        <p:txBody>
          <a:bodyPr/>
          <a:lstStyle/>
          <a:p>
            <a:r>
              <a:rPr lang="nb-NO"/>
              <a:t>Tittel første linje</a:t>
            </a:r>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66384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6639500" cy="4107600"/>
          </a:xfrm>
        </p:spPr>
        <p:txBody>
          <a:bodyPr/>
          <a:lstStyle/>
          <a:p>
            <a:pPr lvl="0"/>
            <a:r>
              <a:rPr lang="nb-NO" noProof="0"/>
              <a:t>Klikk for å legge til tekst                                                                      Enter &amp; TAB for å vise neste tekststil                                              SHIFT+TAB for å vise forrige tekststil</a:t>
            </a:r>
            <a:endParaRPr lang="nb-NO"/>
          </a:p>
        </p:txBody>
      </p:sp>
      <p:sp>
        <p:nvSpPr>
          <p:cNvPr id="13" name="Text Placeholder 11">
            <a:extLst>
              <a:ext uri="{FF2B5EF4-FFF2-40B4-BE49-F238E27FC236}">
                <a16:creationId xmlns:a16="http://schemas.microsoft.com/office/drawing/2014/main" id="{FDDAA42F-78A5-D745-9602-4D20C4F95BAC}"/>
              </a:ext>
            </a:extLst>
          </p:cNvPr>
          <p:cNvSpPr>
            <a:spLocks noGrp="1"/>
          </p:cNvSpPr>
          <p:nvPr>
            <p:ph type="body" sz="quarter" idx="18" hasCustomPrompt="1"/>
          </p:nvPr>
        </p:nvSpPr>
        <p:spPr>
          <a:xfrm>
            <a:off x="9075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t>‹#›</a:t>
            </a:fld>
            <a:endParaRPr lang="nb-NO"/>
          </a:p>
        </p:txBody>
      </p:sp>
      <p:sp>
        <p:nvSpPr>
          <p:cNvPr id="10" name="Footer" descr="{&quot;templafy&quot;:{&quot;id&quot;:&quot;03ec4adf-5c17-4e6a-a51c-17c3efb809c8&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spTree>
    <p:extLst>
      <p:ext uri="{BB962C8B-B14F-4D97-AF65-F5344CB8AC3E}">
        <p14:creationId xmlns:p14="http://schemas.microsoft.com/office/powerpoint/2010/main" val="20230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flipH="1">
            <a:off x="0" y="6858000"/>
            <a:ext cx="0" cy="0"/>
          </a:xfrm>
        </p:spPr>
        <p:txBody>
          <a:bodyPr/>
          <a:lstStyle>
            <a:lvl1pPr>
              <a:defRPr sz="100">
                <a:noFill/>
              </a:defRPr>
            </a:lvl1pPr>
          </a:lstStyle>
          <a:p>
            <a:endParaRPr lang="nb-NO"/>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17" name="Background">
            <a:extLst>
              <a:ext uri="{FF2B5EF4-FFF2-40B4-BE49-F238E27FC236}">
                <a16:creationId xmlns:a16="http://schemas.microsoft.com/office/drawing/2014/main" id="{90A21EF6-68DD-F13A-80FC-9CE65977457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pic>
        <p:nvPicPr>
          <p:cNvPr id="4" name="Logo">
            <a:extLst>
              <a:ext uri="{FF2B5EF4-FFF2-40B4-BE49-F238E27FC236}">
                <a16:creationId xmlns:a16="http://schemas.microsoft.com/office/drawing/2014/main" id="{F7547F5C-E3B3-4AAE-7F9B-8915C0CDDA4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9601" y="1342453"/>
            <a:ext cx="1416821" cy="247282"/>
          </a:xfrm>
          <a:prstGeom prst="rect">
            <a:avLst/>
          </a:prstGeom>
        </p:spPr>
      </p:pic>
      <p:sp>
        <p:nvSpPr>
          <p:cNvPr id="5" name="Picture Placeholder 4">
            <a:extLst>
              <a:ext uri="{FF2B5EF4-FFF2-40B4-BE49-F238E27FC236}">
                <a16:creationId xmlns:a16="http://schemas.microsoft.com/office/drawing/2014/main" id="{5CDE4936-BDAD-42CB-C6CE-C377E8AFA7AC}"/>
              </a:ext>
            </a:extLst>
          </p:cNvPr>
          <p:cNvSpPr>
            <a:spLocks noGrp="1"/>
          </p:cNvSpPr>
          <p:nvPr>
            <p:ph type="pic" sz="quarter" idx="14"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36000" rIns="72000" bIns="36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6" name="Title 1">
            <a:extLst>
              <a:ext uri="{FF2B5EF4-FFF2-40B4-BE49-F238E27FC236}">
                <a16:creationId xmlns:a16="http://schemas.microsoft.com/office/drawing/2014/main" id="{65775581-7E2D-2F11-F026-110ECFEA5600}"/>
              </a:ext>
            </a:extLst>
          </p:cNvPr>
          <p:cNvSpPr>
            <a:spLocks noGrp="1"/>
          </p:cNvSpPr>
          <p:nvPr>
            <p:ph type="title" hasCustomPrompt="1"/>
          </p:nvPr>
        </p:nvSpPr>
        <p:spPr>
          <a:xfrm>
            <a:off x="759600" y="2266524"/>
            <a:ext cx="4252138" cy="2037600"/>
          </a:xfrm>
        </p:spPr>
        <p:txBody>
          <a:bodyPr anchor="t" anchorCtr="0">
            <a:noAutofit/>
          </a:bodyPr>
          <a:lstStyle>
            <a:lvl1pPr>
              <a:lnSpc>
                <a:spcPct val="100000"/>
              </a:lnSpc>
              <a:defRPr sz="4000" b="0" i="0" spc="0" baseline="0">
                <a:solidFill>
                  <a:schemeClr val="accent2"/>
                </a:solidFill>
              </a:defRPr>
            </a:lvl1pPr>
          </a:lstStyle>
          <a:p>
            <a:r>
              <a:rPr lang="nb-NO"/>
              <a:t>Forside tittel</a:t>
            </a:r>
            <a:br>
              <a:rPr lang="nb-NO"/>
            </a:br>
            <a:r>
              <a:rPr lang="nb-NO"/>
              <a:t>max 3 rader lång</a:t>
            </a:r>
          </a:p>
        </p:txBody>
      </p:sp>
      <p:sp>
        <p:nvSpPr>
          <p:cNvPr id="9" name="Text Placeholder 3">
            <a:extLst>
              <a:ext uri="{FF2B5EF4-FFF2-40B4-BE49-F238E27FC236}">
                <a16:creationId xmlns:a16="http://schemas.microsoft.com/office/drawing/2014/main" id="{4502FF63-BF9B-F28C-AEB0-0C75C14ACB17}"/>
              </a:ext>
            </a:extLst>
          </p:cNvPr>
          <p:cNvSpPr>
            <a:spLocks noGrp="1"/>
          </p:cNvSpPr>
          <p:nvPr>
            <p:ph type="body" sz="quarter" idx="25" hasCustomPrompt="1"/>
          </p:nvPr>
        </p:nvSpPr>
        <p:spPr>
          <a:xfrm>
            <a:off x="759600" y="5529259"/>
            <a:ext cx="4252138" cy="288000"/>
          </a:xfrm>
        </p:spPr>
        <p:txBody>
          <a:bodyPr anchor="b" anchorCtr="0"/>
          <a:lstStyle>
            <a:lvl1pPr marL="0" indent="0">
              <a:buFont typeface="Arial" panose="020B0604020202020204" pitchFamily="34" charset="0"/>
              <a:buNone/>
              <a:defRPr sz="900">
                <a:solidFill>
                  <a:schemeClr val="accent2"/>
                </a:solidFill>
                <a:latin typeface="+mn-lt"/>
              </a:defRPr>
            </a:lvl1pPr>
            <a:lvl2pPr marL="0" indent="0">
              <a:buFont typeface="Arial" panose="020B0604020202020204" pitchFamily="34" charset="0"/>
              <a:buNone/>
              <a:defRPr sz="900">
                <a:solidFill>
                  <a:schemeClr val="accent2"/>
                </a:solidFill>
                <a:latin typeface="+mn-lt"/>
              </a:defRPr>
            </a:lvl2pPr>
            <a:lvl3pPr marL="0" indent="0">
              <a:buFont typeface="Arial" panose="020B0604020202020204" pitchFamily="34" charset="0"/>
              <a:buNone/>
              <a:defRPr sz="900">
                <a:solidFill>
                  <a:schemeClr val="accent2"/>
                </a:solidFill>
                <a:latin typeface="+mn-lt"/>
              </a:defRPr>
            </a:lvl3pPr>
            <a:lvl4pPr marL="0" indent="0">
              <a:buFont typeface="Arial" panose="020B0604020202020204" pitchFamily="34" charset="0"/>
              <a:buNone/>
              <a:defRPr sz="900">
                <a:solidFill>
                  <a:schemeClr val="accent2"/>
                </a:solidFill>
                <a:latin typeface="+mn-lt"/>
              </a:defRPr>
            </a:lvl4pPr>
            <a:lvl5pPr marL="0" indent="0">
              <a:buFont typeface="Arial" panose="020B0604020202020204" pitchFamily="34" charset="0"/>
              <a:buNone/>
              <a:defRPr sz="900">
                <a:solidFill>
                  <a:schemeClr val="accent2"/>
                </a:solidFill>
                <a:latin typeface="+mn-lt"/>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dato eller tekst</a:t>
            </a:r>
          </a:p>
        </p:txBody>
      </p:sp>
      <p:sp>
        <p:nvSpPr>
          <p:cNvPr id="12" name="Text Placeholder 5">
            <a:extLst>
              <a:ext uri="{FF2B5EF4-FFF2-40B4-BE49-F238E27FC236}">
                <a16:creationId xmlns:a16="http://schemas.microsoft.com/office/drawing/2014/main" id="{9092D498-D301-7222-A0FB-11343BC79CC2}"/>
              </a:ext>
            </a:extLst>
          </p:cNvPr>
          <p:cNvSpPr>
            <a:spLocks noGrp="1"/>
          </p:cNvSpPr>
          <p:nvPr>
            <p:ph type="body" sz="quarter" idx="19" hasCustomPrompt="1"/>
          </p:nvPr>
        </p:nvSpPr>
        <p:spPr>
          <a:xfrm>
            <a:off x="759600" y="5924640"/>
            <a:ext cx="4252138" cy="180000"/>
          </a:xfrm>
        </p:spPr>
        <p:txBody>
          <a:bodyPr/>
          <a:lstStyle>
            <a:lvl1pPr marL="0" indent="0">
              <a:buFont typeface="Arial" panose="020B0604020202020204" pitchFamily="34" charset="0"/>
              <a:buNone/>
              <a:defRPr sz="900">
                <a:solidFill>
                  <a:schemeClr val="accent2"/>
                </a:solidFill>
              </a:defRPr>
            </a:lvl1pPr>
            <a:lvl2pPr marL="0" indent="0">
              <a:buNone/>
              <a:defRPr sz="900">
                <a:solidFill>
                  <a:schemeClr val="accent2"/>
                </a:solidFill>
              </a:defRPr>
            </a:lvl2pPr>
            <a:lvl3pPr marL="0" indent="0">
              <a:buNone/>
              <a:defRPr sz="900">
                <a:solidFill>
                  <a:schemeClr val="accent2"/>
                </a:solidFill>
              </a:defRPr>
            </a:lvl3pPr>
            <a:lvl4pPr marL="0" indent="0">
              <a:buNone/>
              <a:defRPr sz="900">
                <a:solidFill>
                  <a:schemeClr val="accent2"/>
                </a:solidFill>
              </a:defRPr>
            </a:lvl4pPr>
            <a:lvl5pPr marL="0" indent="0">
              <a:buNone/>
              <a:defRPr sz="900">
                <a:solidFill>
                  <a:schemeClr val="accent2"/>
                </a:solidFill>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presentatørens navn eller tekst</a:t>
            </a:r>
          </a:p>
        </p:txBody>
      </p:sp>
    </p:spTree>
    <p:extLst>
      <p:ext uri="{BB962C8B-B14F-4D97-AF65-F5344CB8AC3E}">
        <p14:creationId xmlns:p14="http://schemas.microsoft.com/office/powerpoint/2010/main" val="14670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hold og bilde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AD1801BA-A97F-41B0-BB39-0F38648B1E2D}"/>
              </a:ext>
            </a:extLst>
          </p:cNvPr>
          <p:cNvSpPr>
            <a:spLocks noGrp="1"/>
          </p:cNvSpPr>
          <p:nvPr>
            <p:ph type="dt" sz="half" idx="23"/>
          </p:nvPr>
        </p:nvSpPr>
        <p:spPr>
          <a:xfrm flipH="1">
            <a:off x="0" y="6856915"/>
            <a:ext cx="0" cy="0"/>
          </a:xfrm>
          <a:prstGeom prst="rect">
            <a:avLst/>
          </a:prstGeom>
        </p:spPr>
        <p:txBody>
          <a:bodyPr/>
          <a:lstStyle/>
          <a:p>
            <a:fld id="{EA015E3A-E66B-4519-9B7F-D83F2D016038}" type="datetime3">
              <a:rPr lang="nb-NO" smtClean="0"/>
              <a:t>2025.08.25</a:t>
            </a:fld>
            <a:endParaRPr lang="nb-NO"/>
          </a:p>
        </p:txBody>
      </p:sp>
      <p:sp>
        <p:nvSpPr>
          <p:cNvPr id="5" name="Footer Placeholder 4" hidden="1">
            <a:extLst>
              <a:ext uri="{FF2B5EF4-FFF2-40B4-BE49-F238E27FC236}">
                <a16:creationId xmlns:a16="http://schemas.microsoft.com/office/drawing/2014/main" id="{BB9CA4AB-8788-4366-86A5-B641CA8437FC}"/>
              </a:ext>
            </a:extLst>
          </p:cNvPr>
          <p:cNvSpPr>
            <a:spLocks noGrp="1"/>
          </p:cNvSpPr>
          <p:nvPr>
            <p:ph type="ftr" sz="quarter" idx="24"/>
          </p:nvPr>
        </p:nvSpPr>
        <p:spPr/>
        <p:txBody>
          <a:bodyPr/>
          <a:lstStyle/>
          <a:p>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6231001" y="0"/>
            <a:ext cx="3522600" cy="6858000"/>
          </a:xfrm>
          <a:solidFill>
            <a:srgbClr val="DADADA"/>
          </a:solidFill>
        </p:spPr>
        <p:txBody>
          <a:bodyPr tIns="36000" anchor="t" anchorCtr="0"/>
          <a:lstStyle>
            <a:lvl1pPr marL="0" indent="0" algn="ctr">
              <a:buNone/>
              <a:defRPr sz="1400"/>
            </a:lvl1pPr>
          </a:lstStyle>
          <a:p>
            <a:r>
              <a:rPr lang="nb-NO"/>
              <a:t>Klikk på plassholderen og lim inn bilde via Fotoware-ikonet i Templafy-panelet</a:t>
            </a:r>
          </a:p>
        </p:txBody>
      </p:sp>
      <p:sp>
        <p:nvSpPr>
          <p:cNvPr id="11" name="Title 1">
            <a:extLst>
              <a:ext uri="{FF2B5EF4-FFF2-40B4-BE49-F238E27FC236}">
                <a16:creationId xmlns:a16="http://schemas.microsoft.com/office/drawing/2014/main" id="{12ACA26A-BD7D-78A8-9D52-BAC941A7A477}"/>
              </a:ext>
            </a:extLst>
          </p:cNvPr>
          <p:cNvSpPr>
            <a:spLocks noGrp="1"/>
          </p:cNvSpPr>
          <p:nvPr>
            <p:ph type="title" hasCustomPrompt="1"/>
          </p:nvPr>
        </p:nvSpPr>
        <p:spPr>
          <a:xfrm>
            <a:off x="539999" y="554400"/>
            <a:ext cx="4471200" cy="1065600"/>
          </a:xfrm>
        </p:spPr>
        <p:txBody>
          <a:bodyPr/>
          <a:lstStyle/>
          <a:p>
            <a:r>
              <a:rPr lang="nb-NO"/>
              <a:t>Tittel første linje</a:t>
            </a:r>
          </a:p>
        </p:txBody>
      </p:sp>
      <p:sp>
        <p:nvSpPr>
          <p:cNvPr id="16" name="Subtitle 2">
            <a:extLst>
              <a:ext uri="{FF2B5EF4-FFF2-40B4-BE49-F238E27FC236}">
                <a16:creationId xmlns:a16="http://schemas.microsoft.com/office/drawing/2014/main" id="{4C55AA42-91DA-7E3F-0419-D3CAC26B495C}"/>
              </a:ext>
            </a:extLst>
          </p:cNvPr>
          <p:cNvSpPr>
            <a:spLocks noGrp="1"/>
          </p:cNvSpPr>
          <p:nvPr>
            <p:ph type="subTitle" idx="13" hasCustomPrompt="1"/>
          </p:nvPr>
        </p:nvSpPr>
        <p:spPr>
          <a:xfrm>
            <a:off x="540000" y="1119601"/>
            <a:ext cx="4471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1" y="1933200"/>
            <a:ext cx="4472500" cy="4107600"/>
          </a:xfrm>
        </p:spPr>
        <p:txBody>
          <a:bodyPr/>
          <a:lstStyle>
            <a:lvl5pPr>
              <a:defRPr/>
            </a:lvl5pPr>
          </a:lstStyle>
          <a:p>
            <a:pPr lvl="0"/>
            <a:r>
              <a:rPr lang="nb-NO" noProof="0"/>
              <a:t>Klikk for å legge til tekst                             Enter &amp; TAB for å vise neste tekststil       SHIFT+TAB for å vise forrige tekststil</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602" y="2151437"/>
            <a:ext cx="1627062"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a:t>Klikk for å legge til tekst</a:t>
            </a:r>
            <a:endParaRPr lang="nb-NO"/>
          </a:p>
        </p:txBody>
      </p:sp>
      <p:sp>
        <p:nvSpPr>
          <p:cNvPr id="17" name="Text Placeholder 11">
            <a:extLst>
              <a:ext uri="{FF2B5EF4-FFF2-40B4-BE49-F238E27FC236}">
                <a16:creationId xmlns:a16="http://schemas.microsoft.com/office/drawing/2014/main" id="{D17DA896-08B0-6B71-91FA-C91947A1C573}"/>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6" name="Slide Number Placeholder 5">
            <a:extLst>
              <a:ext uri="{FF2B5EF4-FFF2-40B4-BE49-F238E27FC236}">
                <a16:creationId xmlns:a16="http://schemas.microsoft.com/office/drawing/2014/main" id="{3F8F8AE0-C735-4F0C-91CE-1B419C6EE644}"/>
              </a:ext>
            </a:extLst>
          </p:cNvPr>
          <p:cNvSpPr>
            <a:spLocks noGrp="1"/>
          </p:cNvSpPr>
          <p:nvPr>
            <p:ph type="sldNum" sz="quarter" idx="25"/>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4680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og bilde (C)">
    <p:spTree>
      <p:nvGrpSpPr>
        <p:cNvPr id="1" name=""/>
        <p:cNvGrpSpPr/>
        <p:nvPr/>
      </p:nvGrpSpPr>
      <p:grpSpPr>
        <a:xfrm>
          <a:off x="0" y="0"/>
          <a:ext cx="0" cy="0"/>
          <a:chOff x="0" y="0"/>
          <a:chExt cx="0" cy="0"/>
        </a:xfrm>
      </p:grpSpPr>
      <p:sp>
        <p:nvSpPr>
          <p:cNvPr id="12" name="Date Placeholder 11" hidden="1">
            <a:extLst>
              <a:ext uri="{FF2B5EF4-FFF2-40B4-BE49-F238E27FC236}">
                <a16:creationId xmlns:a16="http://schemas.microsoft.com/office/drawing/2014/main" id="{A7C02027-249A-4636-BB11-ABB0B1743653}"/>
              </a:ext>
            </a:extLst>
          </p:cNvPr>
          <p:cNvSpPr>
            <a:spLocks noGrp="1"/>
          </p:cNvSpPr>
          <p:nvPr>
            <p:ph type="dt" sz="half" idx="27"/>
          </p:nvPr>
        </p:nvSpPr>
        <p:spPr>
          <a:xfrm flipH="1">
            <a:off x="0" y="6856915"/>
            <a:ext cx="0" cy="0"/>
          </a:xfrm>
          <a:prstGeom prst="rect">
            <a:avLst/>
          </a:prstGeom>
        </p:spPr>
        <p:txBody>
          <a:bodyPr/>
          <a:lstStyle/>
          <a:p>
            <a:fld id="{1D6F2D46-6967-43F1-9514-B79C35C8C345}" type="datetime3">
              <a:rPr lang="nb-NO" smtClean="0"/>
              <a:t>2025.08.25</a:t>
            </a:fld>
            <a:endParaRPr lang="nb-NO"/>
          </a:p>
        </p:txBody>
      </p:sp>
      <p:sp>
        <p:nvSpPr>
          <p:cNvPr id="15" name="Footer Placeholder 14" hidden="1">
            <a:extLst>
              <a:ext uri="{FF2B5EF4-FFF2-40B4-BE49-F238E27FC236}">
                <a16:creationId xmlns:a16="http://schemas.microsoft.com/office/drawing/2014/main" id="{479FDFDE-C4D5-4BA3-9374-79CDD76FA9A8}"/>
              </a:ext>
            </a:extLst>
          </p:cNvPr>
          <p:cNvSpPr>
            <a:spLocks noGrp="1"/>
          </p:cNvSpPr>
          <p:nvPr>
            <p:ph type="ftr" sz="quarter" idx="28"/>
          </p:nvPr>
        </p:nvSpPr>
        <p:spPr/>
        <p:txBody>
          <a:bodyPr/>
          <a:lstStyle/>
          <a:p>
            <a:endParaRPr lang="nb-NO"/>
          </a:p>
        </p:txBody>
      </p:sp>
      <p:sp>
        <p:nvSpPr>
          <p:cNvPr id="17" name="GeneralDate" descr="{&quot;templafy&quot;:{&quot;id&quot;:&quot;55e84658-1c3f-46f3-9fa7-f2f1724dd916&quot;}}" hidden="1" title="GeneralDate">
            <a:extLst>
              <a:ext uri="{FF2B5EF4-FFF2-40B4-BE49-F238E27FC236}">
                <a16:creationId xmlns:a16="http://schemas.microsoft.com/office/drawing/2014/main" id="{45AA3AA0-E74C-4578-8297-03F273FE4798}"/>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1" y="0"/>
            <a:ext cx="9753599" cy="6861600"/>
          </a:xfrm>
          <a:solidFill>
            <a:srgbClr val="DADADA"/>
          </a:solidFill>
        </p:spPr>
        <p:txBody>
          <a:bodyPr tIns="36000" anchor="t" anchorCtr="0"/>
          <a:lstStyle>
            <a:lvl1pPr marL="0" indent="0" algn="ctr">
              <a:buNone/>
              <a:defRPr/>
            </a:lvl1pPr>
          </a:lstStyle>
          <a:p>
            <a:r>
              <a:rPr lang="nb-NO" noProof="1"/>
              <a:t>Klikk på plassholderen og lim inn bilde via Fotoware-ikonet i Templafy-panelet</a:t>
            </a:r>
            <a:endParaRPr lang="nb-NO"/>
          </a:p>
        </p:txBody>
      </p:sp>
      <p:sp>
        <p:nvSpPr>
          <p:cNvPr id="16" name="Title 1">
            <a:extLst>
              <a:ext uri="{FF2B5EF4-FFF2-40B4-BE49-F238E27FC236}">
                <a16:creationId xmlns:a16="http://schemas.microsoft.com/office/drawing/2014/main" id="{FB4C638A-3EB7-12F5-9788-154C656838E0}"/>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a:t>Tittel første linje</a:t>
            </a:r>
          </a:p>
        </p:txBody>
      </p:sp>
      <p:sp>
        <p:nvSpPr>
          <p:cNvPr id="19" name="Subtitle 2">
            <a:extLst>
              <a:ext uri="{FF2B5EF4-FFF2-40B4-BE49-F238E27FC236}">
                <a16:creationId xmlns:a16="http://schemas.microsoft.com/office/drawing/2014/main" id="{EB6CBE65-98B2-5CD6-B3A2-BC787586ECA3}"/>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ct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a:t>Klikk for å legge til tekst</a:t>
            </a:r>
            <a:endParaRPr lang="nb-NO"/>
          </a:p>
        </p:txBody>
      </p:sp>
      <p:sp>
        <p:nvSpPr>
          <p:cNvPr id="20" name="Text Placeholder 11">
            <a:extLst>
              <a:ext uri="{FF2B5EF4-FFF2-40B4-BE49-F238E27FC236}">
                <a16:creationId xmlns:a16="http://schemas.microsoft.com/office/drawing/2014/main" id="{67065131-6AC2-86C8-DAF6-CCEAFE0E63A5}"/>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31" name="Slide Number Placeholder 30">
            <a:extLst>
              <a:ext uri="{FF2B5EF4-FFF2-40B4-BE49-F238E27FC236}">
                <a16:creationId xmlns:a16="http://schemas.microsoft.com/office/drawing/2014/main" id="{56BC7627-72EB-4719-85A4-6E0E923BF52A}"/>
              </a:ext>
            </a:extLst>
          </p:cNvPr>
          <p:cNvSpPr>
            <a:spLocks noGrp="1"/>
          </p:cNvSpPr>
          <p:nvPr>
            <p:ph type="sldNum" sz="quarter" idx="29"/>
          </p:nvPr>
        </p:nvSpPr>
        <p:spPr/>
        <p:txBody>
          <a:bodyPr/>
          <a:lstStyle>
            <a:lvl1pPr>
              <a:defRPr>
                <a:solidFill>
                  <a:schemeClr val="bg1"/>
                </a:solidFill>
              </a:defRPr>
            </a:lvl1pPr>
          </a:lstStyle>
          <a:p>
            <a:fld id="{24C8C45C-947F-4981-8B3F-4F32E973C901}" type="slidenum">
              <a:rPr lang="nb-NO" smtClean="0"/>
              <a:t>‹#›</a:t>
            </a:fld>
            <a:endParaRPr lang="nb-NO"/>
          </a:p>
        </p:txBody>
      </p:sp>
      <p:sp>
        <p:nvSpPr>
          <p:cNvPr id="32" name="Footer" descr="{&quot;templafy&quot;:{&quot;id&quot;:&quot;1f7dcb65-4c52-4838-acd9-3adf903ddefa&quot;}}" title="Footer">
            <a:extLst>
              <a:ext uri="{FF2B5EF4-FFF2-40B4-BE49-F238E27FC236}">
                <a16:creationId xmlns:a16="http://schemas.microsoft.com/office/drawing/2014/main" id="{AD3385EB-1A8C-44C6-B311-116C443541A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bg1"/>
              </a:solidFill>
            </a:endParaRPr>
          </a:p>
        </p:txBody>
      </p:sp>
    </p:spTree>
    <p:extLst>
      <p:ext uri="{BB962C8B-B14F-4D97-AF65-F5344CB8AC3E}">
        <p14:creationId xmlns:p14="http://schemas.microsoft.com/office/powerpoint/2010/main" val="17301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nhold og bilde (D)">
    <p:spTree>
      <p:nvGrpSpPr>
        <p:cNvPr id="1" name=""/>
        <p:cNvGrpSpPr/>
        <p:nvPr/>
      </p:nvGrpSpPr>
      <p:grpSpPr>
        <a:xfrm>
          <a:off x="0" y="0"/>
          <a:ext cx="0" cy="0"/>
          <a:chOff x="0" y="0"/>
          <a:chExt cx="0" cy="0"/>
        </a:xfrm>
      </p:grpSpPr>
      <p:sp>
        <p:nvSpPr>
          <p:cNvPr id="34" name="Date Placeholder 33" hidden="1">
            <a:extLst>
              <a:ext uri="{FF2B5EF4-FFF2-40B4-BE49-F238E27FC236}">
                <a16:creationId xmlns:a16="http://schemas.microsoft.com/office/drawing/2014/main" id="{35AF27D4-6A9C-4EBA-AAD5-89E1B2796ABE}"/>
              </a:ext>
            </a:extLst>
          </p:cNvPr>
          <p:cNvSpPr>
            <a:spLocks noGrp="1"/>
          </p:cNvSpPr>
          <p:nvPr>
            <p:ph type="dt" sz="half" idx="28"/>
          </p:nvPr>
        </p:nvSpPr>
        <p:spPr>
          <a:xfrm flipH="1">
            <a:off x="0" y="6856915"/>
            <a:ext cx="0" cy="0"/>
          </a:xfrm>
          <a:prstGeom prst="rect">
            <a:avLst/>
          </a:prstGeom>
        </p:spPr>
        <p:txBody>
          <a:bodyPr/>
          <a:lstStyle/>
          <a:p>
            <a:fld id="{48A94E7A-F47E-47C4-B3AF-81B765EE6695}" type="datetime3">
              <a:rPr lang="nb-NO" smtClean="0"/>
              <a:t>2025.08.25</a:t>
            </a:fld>
            <a:endParaRPr lang="nb-NO"/>
          </a:p>
        </p:txBody>
      </p:sp>
      <p:sp>
        <p:nvSpPr>
          <p:cNvPr id="35" name="Footer Placeholder 34" hidden="1">
            <a:extLst>
              <a:ext uri="{FF2B5EF4-FFF2-40B4-BE49-F238E27FC236}">
                <a16:creationId xmlns:a16="http://schemas.microsoft.com/office/drawing/2014/main" id="{B66F3FA6-C28D-4462-909B-3B38F6E63364}"/>
              </a:ext>
            </a:extLst>
          </p:cNvPr>
          <p:cNvSpPr>
            <a:spLocks noGrp="1"/>
          </p:cNvSpPr>
          <p:nvPr>
            <p:ph type="ftr" sz="quarter" idx="29"/>
          </p:nvPr>
        </p:nvSpPr>
        <p:spPr/>
        <p:txBody>
          <a:bodyPr/>
          <a:lstStyle/>
          <a:p>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0" y="0"/>
            <a:ext cx="12192000" cy="6861600"/>
          </a:xfrm>
          <a:solidFill>
            <a:srgbClr val="DADADA"/>
          </a:solidFill>
        </p:spPr>
        <p:txBody>
          <a:bodyPr tIns="36000" anchor="t" anchorCtr="0"/>
          <a:lstStyle>
            <a:lvl1pPr marL="0" indent="0" algn="ctr">
              <a:buNone/>
              <a:defRPr/>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8BA309D3-947A-91CD-A003-66115636E1B2}"/>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a:t>Tittel første linje</a:t>
            </a:r>
          </a:p>
        </p:txBody>
      </p:sp>
      <p:sp>
        <p:nvSpPr>
          <p:cNvPr id="11" name="Subtitle 2">
            <a:extLst>
              <a:ext uri="{FF2B5EF4-FFF2-40B4-BE49-F238E27FC236}">
                <a16:creationId xmlns:a16="http://schemas.microsoft.com/office/drawing/2014/main" id="{645A974B-9495-46A3-456E-3AAA121D1958}"/>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ct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solidFill>
                  <a:schemeClr val="bg1"/>
                </a:solidFill>
              </a:defRPr>
            </a:lvl1pPr>
            <a:lvl2pPr marL="215900" indent="-215900">
              <a:buClrTx/>
              <a:defRPr sz="1200">
                <a:solidFill>
                  <a:schemeClr val="bg1"/>
                </a:solidFill>
              </a:defRPr>
            </a:lvl2pPr>
            <a:lvl3pPr marL="432000">
              <a:buClrTx/>
              <a:defRPr sz="1200">
                <a:solidFill>
                  <a:schemeClr val="bg1"/>
                </a:solidFill>
              </a:defRPr>
            </a:lvl3pPr>
            <a:lvl4pPr>
              <a:buClrTx/>
              <a:defRPr sz="1200">
                <a:solidFill>
                  <a:schemeClr val="bg1"/>
                </a:solidFill>
              </a:defRPr>
            </a:lvl4pPr>
            <a:lvl5pPr>
              <a:buClrTx/>
              <a:defRPr sz="1200">
                <a:solidFill>
                  <a:schemeClr val="bg1"/>
                </a:solidFill>
              </a:defRPr>
            </a:lvl5pPr>
            <a:lvl6pPr>
              <a:buClrTx/>
              <a:defRPr sz="1200">
                <a:solidFill>
                  <a:schemeClr val="bg1"/>
                </a:solidFill>
              </a:defRPr>
            </a:lvl6pPr>
            <a:lvl7pPr>
              <a:buClrTx/>
              <a:defRPr sz="1200">
                <a:solidFill>
                  <a:schemeClr val="bg1"/>
                </a:solidFill>
              </a:defRPr>
            </a:lvl7pPr>
            <a:lvl8pPr>
              <a:buClrTx/>
              <a:defRPr sz="1200">
                <a:solidFill>
                  <a:schemeClr val="bg1"/>
                </a:solidFill>
              </a:defRPr>
            </a:lvl8pPr>
            <a:lvl9pPr>
              <a:buClrTx/>
              <a:defRPr sz="1200">
                <a:solidFill>
                  <a:schemeClr val="bg1"/>
                </a:solidFill>
              </a:defRPr>
            </a:lvl9pPr>
          </a:lstStyle>
          <a:p>
            <a:pPr lvl="0"/>
            <a:r>
              <a:rPr lang="nb-NO" noProof="0"/>
              <a:t>Klikk for å legge til tekst</a:t>
            </a:r>
            <a:endParaRPr lang="nb-NO"/>
          </a:p>
        </p:txBody>
      </p:sp>
      <p:sp>
        <p:nvSpPr>
          <p:cNvPr id="36" name="Slide Number Placeholder 35">
            <a:extLst>
              <a:ext uri="{FF2B5EF4-FFF2-40B4-BE49-F238E27FC236}">
                <a16:creationId xmlns:a16="http://schemas.microsoft.com/office/drawing/2014/main" id="{570957F8-6AE6-4B9A-AEA5-BA095201A895}"/>
              </a:ext>
            </a:extLst>
          </p:cNvPr>
          <p:cNvSpPr>
            <a:spLocks noGrp="1"/>
          </p:cNvSpPr>
          <p:nvPr>
            <p:ph type="sldNum" sz="quarter" idx="30"/>
          </p:nvPr>
        </p:nvSpPr>
        <p:spPr/>
        <p:txBody>
          <a:bodyPr/>
          <a:lstStyle>
            <a:lvl1pPr>
              <a:defRPr>
                <a:solidFill>
                  <a:schemeClr val="bg1"/>
                </a:solidFill>
              </a:defRPr>
            </a:lvl1pPr>
          </a:lstStyle>
          <a:p>
            <a:fld id="{24C8C45C-947F-4981-8B3F-4F32E973C901}" type="slidenum">
              <a:rPr lang="nb-NO" smtClean="0"/>
              <a:t>‹#›</a:t>
            </a:fld>
            <a:endParaRPr lang="nb-NO"/>
          </a:p>
        </p:txBody>
      </p:sp>
      <p:sp>
        <p:nvSpPr>
          <p:cNvPr id="12" name="Footer" descr="{&quot;templafy&quot;:{&quot;id&quot;:&quot;5a7fff18-bdf2-4ea8-a186-baefa7b41549&quot;}}" title="Footer">
            <a:extLst>
              <a:ext uri="{FF2B5EF4-FFF2-40B4-BE49-F238E27FC236}">
                <a16:creationId xmlns:a16="http://schemas.microsoft.com/office/drawing/2014/main" id="{FC1D6A2E-209D-F74C-5A15-98A8E75B8334}"/>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bg1"/>
              </a:solidFill>
            </a:endParaRPr>
          </a:p>
        </p:txBody>
      </p:sp>
      <p:sp>
        <p:nvSpPr>
          <p:cNvPr id="15" name="Text Placeholder 11">
            <a:extLst>
              <a:ext uri="{FF2B5EF4-FFF2-40B4-BE49-F238E27FC236}">
                <a16:creationId xmlns:a16="http://schemas.microsoft.com/office/drawing/2014/main" id="{E52E99A1-BBE1-C2C9-52DC-E537688AFE21}"/>
              </a:ext>
            </a:extLst>
          </p:cNvPr>
          <p:cNvSpPr>
            <a:spLocks noGrp="1"/>
          </p:cNvSpPr>
          <p:nvPr>
            <p:ph type="body" sz="quarter" idx="18" hasCustomPrompt="1"/>
          </p:nvPr>
        </p:nvSpPr>
        <p:spPr>
          <a:xfrm>
            <a:off x="81288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Tree>
    <p:extLst>
      <p:ext uri="{BB962C8B-B14F-4D97-AF65-F5344CB8AC3E}">
        <p14:creationId xmlns:p14="http://schemas.microsoft.com/office/powerpoint/2010/main" val="37246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old og bilde (E)">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a:p>
        </p:txBody>
      </p:sp>
      <p:sp>
        <p:nvSpPr>
          <p:cNvPr id="16" name="GeneralDate" descr="{&quot;templafy&quot;:{&quot;id&quot;:&quot;f22da234-685e-42c5-ad48-22505a74c4f7&quot;}}" hidden="1" title="GeneralDate">
            <a:extLst>
              <a:ext uri="{FF2B5EF4-FFF2-40B4-BE49-F238E27FC236}">
                <a16:creationId xmlns:a16="http://schemas.microsoft.com/office/drawing/2014/main" id="{1A0B3087-58FA-45FA-BE9E-D8F000FA8CD6}"/>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5690938" cy="1065600"/>
          </a:xfrm>
        </p:spPr>
        <p:txBody>
          <a:bodyPr/>
          <a:lstStyle/>
          <a:p>
            <a:r>
              <a:rPr lang="nb-NO"/>
              <a:t>Tittel første linje</a:t>
            </a:r>
          </a:p>
        </p:txBody>
      </p:sp>
      <p:sp>
        <p:nvSpPr>
          <p:cNvPr id="2" name="Picture Placeholder 2">
            <a:extLst>
              <a:ext uri="{FF2B5EF4-FFF2-40B4-BE49-F238E27FC236}">
                <a16:creationId xmlns:a16="http://schemas.microsoft.com/office/drawing/2014/main" id="{E07A3C34-BD1C-20B6-FD52-C274B6A4B47F}"/>
              </a:ext>
            </a:extLst>
          </p:cNvPr>
          <p:cNvSpPr>
            <a:spLocks noGrp="1"/>
          </p:cNvSpPr>
          <p:nvPr>
            <p:ph type="pic" sz="quarter" idx="23"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72000" rIns="72000" bIns="180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5690938"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471738" cy="4107600"/>
          </a:xfrm>
        </p:spPr>
        <p:txBody>
          <a:bodyPr/>
          <a:lstStyle/>
          <a:p>
            <a:pPr lvl="0"/>
            <a:r>
              <a:rPr lang="nb-NO" noProof="0"/>
              <a:t>Klikk for å legge til tekst                                                                      Enter &amp; TAB for å vise neste tekststil                                              SHIFT+TAB for å vise forrige tekststil</a:t>
            </a:r>
            <a:endParaRPr lang="nb-NO"/>
          </a:p>
        </p:txBody>
      </p:sp>
      <p:sp>
        <p:nvSpPr>
          <p:cNvPr id="9" name="Text Placeholder 11">
            <a:extLst>
              <a:ext uri="{FF2B5EF4-FFF2-40B4-BE49-F238E27FC236}">
                <a16:creationId xmlns:a16="http://schemas.microsoft.com/office/drawing/2014/main" id="{7AE3D61C-645B-BD4E-D863-CC91A2ECB292}"/>
              </a:ext>
            </a:extLst>
          </p:cNvPr>
          <p:cNvSpPr>
            <a:spLocks noGrp="1"/>
          </p:cNvSpPr>
          <p:nvPr>
            <p:ph type="body" sz="quarter" idx="18" hasCustomPrompt="1"/>
          </p:nvPr>
        </p:nvSpPr>
        <p:spPr>
          <a:xfrm>
            <a:off x="9525446"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t>‹#›</a:t>
            </a:fld>
            <a:endParaRPr lang="nb-NO"/>
          </a:p>
        </p:txBody>
      </p:sp>
      <p:sp>
        <p:nvSpPr>
          <p:cNvPr id="10" name="Footer" descr="{&quot;templafy&quot;:{&quot;id&quot;:&quot;6e2e082d-6532-4236-8e63-2ce89aeac0be&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spTree>
    <p:extLst>
      <p:ext uri="{BB962C8B-B14F-4D97-AF65-F5344CB8AC3E}">
        <p14:creationId xmlns:p14="http://schemas.microsoft.com/office/powerpoint/2010/main" val="97589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7C4F0014-27A5-4553-95CD-29D6E363972F}"/>
              </a:ext>
            </a:extLst>
          </p:cNvPr>
          <p:cNvSpPr>
            <a:spLocks noGrp="1"/>
          </p:cNvSpPr>
          <p:nvPr>
            <p:ph type="dt" sz="half" idx="28"/>
          </p:nvPr>
        </p:nvSpPr>
        <p:spPr>
          <a:xfrm flipH="1">
            <a:off x="0" y="6856915"/>
            <a:ext cx="0" cy="0"/>
          </a:xfrm>
          <a:prstGeom prst="rect">
            <a:avLst/>
          </a:prstGeom>
        </p:spPr>
        <p:txBody>
          <a:bodyPr/>
          <a:lstStyle/>
          <a:p>
            <a:fld id="{B620C3E7-E7AE-4941-BA59-764737E75638}" type="datetime3">
              <a:rPr lang="nb-NO" smtClean="0"/>
              <a:t>2025.08.25</a:t>
            </a:fld>
            <a:endParaRPr lang="nb-NO"/>
          </a:p>
        </p:txBody>
      </p:sp>
      <p:sp>
        <p:nvSpPr>
          <p:cNvPr id="10" name="Footer Placeholder 9" hidden="1">
            <a:extLst>
              <a:ext uri="{FF2B5EF4-FFF2-40B4-BE49-F238E27FC236}">
                <a16:creationId xmlns:a16="http://schemas.microsoft.com/office/drawing/2014/main" id="{A1AA6A08-727A-46DD-81F5-0D671522EE56}"/>
              </a:ext>
            </a:extLst>
          </p:cNvPr>
          <p:cNvSpPr>
            <a:spLocks noGrp="1"/>
          </p:cNvSpPr>
          <p:nvPr>
            <p:ph type="ftr" sz="quarter" idx="29"/>
          </p:nvPr>
        </p:nvSpPr>
        <p:spPr/>
        <p:txBody>
          <a:bodyPr/>
          <a:lstStyle/>
          <a:p>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6788" cy="5228852"/>
          </a:xfrm>
          <a:solidFill>
            <a:srgbClr val="DADADA"/>
          </a:solidFill>
        </p:spPr>
        <p:txBody>
          <a:bodyPr lIns="72000" tIns="0" rIns="72000" bIns="36000" anchor="b" anchorCtr="0"/>
          <a:lstStyle>
            <a:lvl1pPr marL="0" indent="0" algn="ctr">
              <a:buNone/>
              <a:defRPr sz="14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5" name="Picture Placeholder 4">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1" y="809998"/>
            <a:ext cx="3522662" cy="5228852"/>
          </a:xfrm>
          <a:solidFill>
            <a:srgbClr val="DADADA"/>
          </a:solidFill>
        </p:spPr>
        <p:txBody>
          <a:bodyPr lIns="72000" tIns="0" rIns="72000" bIns="36000" anchor="b" anchorCtr="0"/>
          <a:lstStyle>
            <a:lvl1pPr marL="0" indent="0" algn="ctr">
              <a:buNone/>
              <a:defRPr sz="1400"/>
            </a:lvl1pPr>
          </a:lstStyle>
          <a:p>
            <a:r>
              <a:rPr lang="nb-NO"/>
              <a:t>Klikk på plassholderen og lim inn bilde via Fotoware-ikonet i Templafy-panelet</a:t>
            </a:r>
          </a:p>
        </p:txBody>
      </p:sp>
      <p:sp>
        <p:nvSpPr>
          <p:cNvPr id="11" name="Slide Number Placeholder 10">
            <a:extLst>
              <a:ext uri="{FF2B5EF4-FFF2-40B4-BE49-F238E27FC236}">
                <a16:creationId xmlns:a16="http://schemas.microsoft.com/office/drawing/2014/main" id="{FE25EEA1-6143-4D43-9241-24E11061080D}"/>
              </a:ext>
            </a:extLst>
          </p:cNvPr>
          <p:cNvSpPr>
            <a:spLocks noGrp="1"/>
          </p:cNvSpPr>
          <p:nvPr>
            <p:ph type="sldNum" sz="quarter" idx="30"/>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5373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57ED5BF-CDB8-48DC-811C-E6BCA19807C4}"/>
              </a:ext>
            </a:extLst>
          </p:cNvPr>
          <p:cNvSpPr>
            <a:spLocks noGrp="1"/>
          </p:cNvSpPr>
          <p:nvPr>
            <p:ph type="dt" sz="half" idx="29"/>
          </p:nvPr>
        </p:nvSpPr>
        <p:spPr>
          <a:xfrm flipH="1">
            <a:off x="0" y="6856915"/>
            <a:ext cx="0" cy="0"/>
          </a:xfrm>
          <a:prstGeom prst="rect">
            <a:avLst/>
          </a:prstGeom>
        </p:spPr>
        <p:txBody>
          <a:bodyPr/>
          <a:lstStyle/>
          <a:p>
            <a:fld id="{7ADD6D47-5A80-4647-8982-99E88EBB294E}" type="datetime3">
              <a:rPr lang="nb-NO" smtClean="0"/>
              <a:t>2025.08.25</a:t>
            </a:fld>
            <a:endParaRPr lang="nb-NO"/>
          </a:p>
        </p:txBody>
      </p:sp>
      <p:sp>
        <p:nvSpPr>
          <p:cNvPr id="6" name="Footer Placeholder 5" hidden="1">
            <a:extLst>
              <a:ext uri="{FF2B5EF4-FFF2-40B4-BE49-F238E27FC236}">
                <a16:creationId xmlns:a16="http://schemas.microsoft.com/office/drawing/2014/main" id="{BD794965-EE4F-4E2F-B12B-97B08930DD14}"/>
              </a:ext>
            </a:extLst>
          </p:cNvPr>
          <p:cNvSpPr>
            <a:spLocks noGrp="1"/>
          </p:cNvSpPr>
          <p:nvPr>
            <p:ph type="ftr" sz="quarter" idx="30"/>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541337" y="3560400"/>
            <a:ext cx="7310415"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809998"/>
            <a:ext cx="3522662" cy="523080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CC90E4DE-10E6-4400-97D3-6B14B73560B1}"/>
              </a:ext>
            </a:extLst>
          </p:cNvPr>
          <p:cNvSpPr>
            <a:spLocks noGrp="1"/>
          </p:cNvSpPr>
          <p:nvPr>
            <p:ph type="sldNum" sz="quarter" idx="31"/>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6900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FEEF6E8-34C6-4798-B9BD-2B7937D0DD65}"/>
              </a:ext>
            </a:extLst>
          </p:cNvPr>
          <p:cNvSpPr>
            <a:spLocks noGrp="1"/>
          </p:cNvSpPr>
          <p:nvPr>
            <p:ph type="dt" sz="half" idx="29"/>
          </p:nvPr>
        </p:nvSpPr>
        <p:spPr>
          <a:xfrm flipH="1">
            <a:off x="0" y="6856915"/>
            <a:ext cx="0" cy="0"/>
          </a:xfrm>
          <a:prstGeom prst="rect">
            <a:avLst/>
          </a:prstGeom>
        </p:spPr>
        <p:txBody>
          <a:bodyPr/>
          <a:lstStyle/>
          <a:p>
            <a:fld id="{89EA4097-46A1-4EE3-964B-8871514C48B0}" type="datetime3">
              <a:rPr lang="nb-NO" smtClean="0"/>
              <a:t>2025.08.25</a:t>
            </a:fld>
            <a:endParaRPr lang="nb-NO"/>
          </a:p>
        </p:txBody>
      </p:sp>
      <p:sp>
        <p:nvSpPr>
          <p:cNvPr id="6" name="Footer Placeholder 5" hidden="1">
            <a:extLst>
              <a:ext uri="{FF2B5EF4-FFF2-40B4-BE49-F238E27FC236}">
                <a16:creationId xmlns:a16="http://schemas.microsoft.com/office/drawing/2014/main" id="{43D94025-5046-4A78-B89A-36EAA39D5049}"/>
              </a:ext>
            </a:extLst>
          </p:cNvPr>
          <p:cNvSpPr>
            <a:spLocks noGrp="1"/>
          </p:cNvSpPr>
          <p:nvPr>
            <p:ph type="ftr" sz="quarter" idx="30"/>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a:t>Klikk på plassholderen og lim inn bilde via </a:t>
            </a:r>
            <a:r>
              <a:rPr lang="nb-NO" noProof="1"/>
              <a:t>Fotoware</a:t>
            </a:r>
            <a:r>
              <a:rPr lang="nb-NO"/>
              <a:t>-ikonet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3522663"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BF463F5F-EFE1-4016-A244-AC724227A76C}"/>
              </a:ext>
            </a:extLst>
          </p:cNvPr>
          <p:cNvSpPr>
            <a:spLocks noGrp="1"/>
          </p:cNvSpPr>
          <p:nvPr>
            <p:ph type="sldNum" sz="quarter" idx="31"/>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404427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flipH="1">
            <a:off x="0" y="6856915"/>
            <a:ext cx="0" cy="0"/>
          </a:xfrm>
          <a:prstGeom prst="rect">
            <a:avLst/>
          </a:prstGeom>
        </p:spPr>
        <p:txBody>
          <a:bodyPr/>
          <a:lstStyle/>
          <a:p>
            <a:fld id="{FEE04B4F-0236-4E15-8691-6676899C7428}" type="datetime3">
              <a:rPr lang="nb-NO" smtClean="0"/>
              <a:t>2025.08.25</a:t>
            </a:fld>
            <a:endParaRPr lang="nb-NO"/>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5421252" cy="24789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6230940" y="809998"/>
            <a:ext cx="5419723"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539750" y="3560400"/>
            <a:ext cx="5419725"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6230939" y="3560400"/>
            <a:ext cx="5419724" cy="24804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237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m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flipH="1">
            <a:off x="0" y="6856915"/>
            <a:ext cx="0" cy="0"/>
          </a:xfrm>
          <a:prstGeom prst="rect">
            <a:avLst/>
          </a:prstGeom>
        </p:spPr>
        <p:txBody>
          <a:bodyPr/>
          <a:lstStyle/>
          <a:p>
            <a:fld id="{FEE04B4F-0236-4E15-8691-6676899C7428}" type="datetime3">
              <a:rPr lang="nb-NO" smtClean="0"/>
              <a:t>2025.08.25</a:t>
            </a:fld>
            <a:endParaRPr lang="nb-NO"/>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1625601" cy="24804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10000"/>
            <a:ext cx="1627187"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9" name="Picture Placeholder 5">
            <a:extLst>
              <a:ext uri="{FF2B5EF4-FFF2-40B4-BE49-F238E27FC236}">
                <a16:creationId xmlns:a16="http://schemas.microsoft.com/office/drawing/2014/main" id="{30808F22-C2ED-4B8C-ACF1-2B5167DFE5CE}"/>
              </a:ext>
            </a:extLst>
          </p:cNvPr>
          <p:cNvSpPr>
            <a:spLocks noGrp="1"/>
          </p:cNvSpPr>
          <p:nvPr>
            <p:ph type="pic" sz="quarter" idx="30" hasCustomPrompt="1"/>
          </p:nvPr>
        </p:nvSpPr>
        <p:spPr>
          <a:xfrm>
            <a:off x="10023476" y="2174398"/>
            <a:ext cx="1627187"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225396D8-879D-4B2D-B7C8-3D59AA4BAC10}"/>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41304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ks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EDC79EB-E94E-4BA8-8FEE-16D41D2AA252}"/>
              </a:ext>
            </a:extLst>
          </p:cNvPr>
          <p:cNvSpPr>
            <a:spLocks noGrp="1"/>
          </p:cNvSpPr>
          <p:nvPr>
            <p:ph type="dt" sz="half" idx="32"/>
          </p:nvPr>
        </p:nvSpPr>
        <p:spPr>
          <a:xfrm flipH="1">
            <a:off x="0" y="6856915"/>
            <a:ext cx="0" cy="0"/>
          </a:xfrm>
          <a:prstGeom prst="rect">
            <a:avLst/>
          </a:prstGeom>
        </p:spPr>
        <p:txBody>
          <a:bodyPr/>
          <a:lstStyle/>
          <a:p>
            <a:fld id="{77FD16C9-AF19-4CF6-ACD6-500227C5855C}" type="datetime3">
              <a:rPr lang="nb-NO" smtClean="0"/>
              <a:t>2025.08.25</a:t>
            </a:fld>
            <a:endParaRPr lang="nb-NO"/>
          </a:p>
        </p:txBody>
      </p:sp>
      <p:sp>
        <p:nvSpPr>
          <p:cNvPr id="6" name="Footer Placeholder 5" hidden="1">
            <a:extLst>
              <a:ext uri="{FF2B5EF4-FFF2-40B4-BE49-F238E27FC236}">
                <a16:creationId xmlns:a16="http://schemas.microsoft.com/office/drawing/2014/main" id="{4CCDE022-BFFF-4556-A5CE-C02E361B49DD}"/>
              </a:ext>
            </a:extLst>
          </p:cNvPr>
          <p:cNvSpPr>
            <a:spLocks noGrp="1"/>
          </p:cNvSpPr>
          <p:nvPr>
            <p:ph type="ftr" sz="quarter" idx="33"/>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2574925" cy="3844802"/>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04425"/>
            <a:ext cx="1627188" cy="1116000"/>
          </a:xfrm>
          <a:solidFill>
            <a:srgbClr val="DADADA"/>
          </a:solidFill>
        </p:spPr>
        <p:txBody>
          <a:bodyPr tIns="36000" anchor="t" anchorCtr="0"/>
          <a:lstStyle>
            <a:lvl1pPr marL="0" indent="0" algn="ctr">
              <a:buNone/>
              <a:defRPr sz="1000"/>
            </a:lvl1pPr>
          </a:lstStyle>
          <a:p>
            <a:r>
              <a:rPr lang="nb-NO"/>
              <a:t>Klikk på plassholderen og lim inn bilde via </a:t>
            </a:r>
            <a:r>
              <a:rPr lang="nb-NO" noProof="1"/>
              <a:t>Fotoware</a:t>
            </a:r>
            <a:r>
              <a:rPr lang="nb-NO"/>
              <a:t>-ikonet i Templafy-panelet</a:t>
            </a:r>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ct val="0"/>
              </a:spcAft>
              <a:buNone/>
              <a:defRPr sz="10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66256E9F-4453-44F8-A417-02EEC71690F2}"/>
              </a:ext>
            </a:extLst>
          </p:cNvPr>
          <p:cNvSpPr>
            <a:spLocks noGrp="1"/>
          </p:cNvSpPr>
          <p:nvPr>
            <p:ph type="sldNum" sz="quarter" idx="3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9213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hvit">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flipH="1">
            <a:off x="0" y="6858000"/>
            <a:ext cx="0" cy="0"/>
          </a:xfrm>
        </p:spPr>
        <p:txBody>
          <a:bodyPr/>
          <a:lstStyle>
            <a:lvl1pPr>
              <a:defRPr sz="100">
                <a:noFill/>
              </a:defRPr>
            </a:lvl1pPr>
          </a:lstStyle>
          <a:p>
            <a:endParaRPr lang="nb-NO"/>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17" name="Background">
            <a:extLst>
              <a:ext uri="{FF2B5EF4-FFF2-40B4-BE49-F238E27FC236}">
                <a16:creationId xmlns:a16="http://schemas.microsoft.com/office/drawing/2014/main" id="{90A21EF6-68DD-F13A-80FC-9CE65977457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pic>
        <p:nvPicPr>
          <p:cNvPr id="3" name="Logo">
            <a:extLst>
              <a:ext uri="{FF2B5EF4-FFF2-40B4-BE49-F238E27FC236}">
                <a16:creationId xmlns:a16="http://schemas.microsoft.com/office/drawing/2014/main" id="{CDEA2B23-4F38-9D16-3802-E530E19FE5AA}"/>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9601" y="1342453"/>
            <a:ext cx="1416821" cy="247282"/>
          </a:xfrm>
          <a:prstGeom prst="rect">
            <a:avLst/>
          </a:prstGeom>
        </p:spPr>
      </p:pic>
      <p:sp>
        <p:nvSpPr>
          <p:cNvPr id="4" name="Picture Placeholder 3">
            <a:extLst>
              <a:ext uri="{FF2B5EF4-FFF2-40B4-BE49-F238E27FC236}">
                <a16:creationId xmlns:a16="http://schemas.microsoft.com/office/drawing/2014/main" id="{E2D1F5BC-B4B6-8B46-6585-56C88F321542}"/>
              </a:ext>
            </a:extLst>
          </p:cNvPr>
          <p:cNvSpPr>
            <a:spLocks noGrp="1"/>
          </p:cNvSpPr>
          <p:nvPr>
            <p:ph type="pic" sz="quarter" idx="14" hasCustomPrompt="1"/>
          </p:nvPr>
        </p:nvSpPr>
        <p:spPr>
          <a:xfrm>
            <a:off x="5281613" y="0"/>
            <a:ext cx="6910387" cy="6858000"/>
          </a:xfrm>
          <a:custGeom>
            <a:avLst/>
            <a:gdLst>
              <a:gd name="connsiteX0" fmla="*/ 2287073 w 6873026"/>
              <a:gd name="connsiteY0" fmla="*/ 0 h 6858000"/>
              <a:gd name="connsiteX1" fmla="*/ 6873026 w 6873026"/>
              <a:gd name="connsiteY1" fmla="*/ 0 h 6858000"/>
              <a:gd name="connsiteX2" fmla="*/ 6873026 w 6873026"/>
              <a:gd name="connsiteY2" fmla="*/ 6858000 h 6858000"/>
              <a:gd name="connsiteX3" fmla="*/ 0 w 68730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026" h="6858000">
                <a:moveTo>
                  <a:pt x="2287073" y="0"/>
                </a:moveTo>
                <a:lnTo>
                  <a:pt x="6873026" y="0"/>
                </a:lnTo>
                <a:lnTo>
                  <a:pt x="6873026" y="6858000"/>
                </a:lnTo>
                <a:lnTo>
                  <a:pt x="0" y="6858000"/>
                </a:lnTo>
                <a:close/>
              </a:path>
            </a:pathLst>
          </a:custGeom>
          <a:solidFill>
            <a:schemeClr val="bg1">
              <a:lumMod val="85000"/>
            </a:schemeClr>
          </a:solidFill>
        </p:spPr>
        <p:txBody>
          <a:bodyPr wrap="square" lIns="72000" tIns="36000" rIns="72000" bIns="36000" anchor="b" anchorCtr="0">
            <a:noAutofit/>
          </a:bodyPr>
          <a:lstStyle>
            <a:lvl1pPr marL="0" indent="0" algn="ctr">
              <a:buNone/>
              <a:defRPr>
                <a:solidFill>
                  <a:schemeClr val="tx2"/>
                </a:solidFill>
              </a:defRPr>
            </a:lvl1pPr>
          </a:lstStyle>
          <a:p>
            <a:r>
              <a:rPr lang="nb-NO"/>
              <a:t>Klikk på plassholderen og lim inn bilde via Fotoware-ikonet i Templafy-panelet</a:t>
            </a:r>
          </a:p>
        </p:txBody>
      </p:sp>
      <p:sp>
        <p:nvSpPr>
          <p:cNvPr id="5" name="Title 1">
            <a:extLst>
              <a:ext uri="{FF2B5EF4-FFF2-40B4-BE49-F238E27FC236}">
                <a16:creationId xmlns:a16="http://schemas.microsoft.com/office/drawing/2014/main" id="{D03975E7-3692-8E1D-92EA-3B03009AF6FD}"/>
              </a:ext>
            </a:extLst>
          </p:cNvPr>
          <p:cNvSpPr>
            <a:spLocks noGrp="1"/>
          </p:cNvSpPr>
          <p:nvPr>
            <p:ph type="title" hasCustomPrompt="1"/>
          </p:nvPr>
        </p:nvSpPr>
        <p:spPr>
          <a:xfrm>
            <a:off x="759600" y="2266524"/>
            <a:ext cx="4252138" cy="2037600"/>
          </a:xfrm>
        </p:spPr>
        <p:txBody>
          <a:bodyPr anchor="t" anchorCtr="0">
            <a:noAutofit/>
          </a:bodyPr>
          <a:lstStyle>
            <a:lvl1pPr>
              <a:lnSpc>
                <a:spcPct val="100000"/>
              </a:lnSpc>
              <a:defRPr sz="4000" b="0" i="0" spc="0" baseline="0">
                <a:solidFill>
                  <a:schemeClr val="accent1"/>
                </a:solidFill>
              </a:defRPr>
            </a:lvl1pPr>
          </a:lstStyle>
          <a:p>
            <a:r>
              <a:rPr lang="nb-NO"/>
              <a:t>Forside tittel</a:t>
            </a:r>
            <a:br>
              <a:rPr lang="nb-NO"/>
            </a:br>
            <a:r>
              <a:rPr lang="nb-NO"/>
              <a:t>max 3 rader lång</a:t>
            </a:r>
          </a:p>
        </p:txBody>
      </p:sp>
      <p:sp>
        <p:nvSpPr>
          <p:cNvPr id="6" name="Text Placeholder 3">
            <a:extLst>
              <a:ext uri="{FF2B5EF4-FFF2-40B4-BE49-F238E27FC236}">
                <a16:creationId xmlns:a16="http://schemas.microsoft.com/office/drawing/2014/main" id="{1202F482-390D-D5AA-1D4F-5F7C0822F6ED}"/>
              </a:ext>
            </a:extLst>
          </p:cNvPr>
          <p:cNvSpPr>
            <a:spLocks noGrp="1"/>
          </p:cNvSpPr>
          <p:nvPr>
            <p:ph type="body" sz="quarter" idx="25" hasCustomPrompt="1"/>
          </p:nvPr>
        </p:nvSpPr>
        <p:spPr>
          <a:xfrm>
            <a:off x="759600" y="5529259"/>
            <a:ext cx="4252138" cy="288000"/>
          </a:xfrm>
        </p:spPr>
        <p:txBody>
          <a:bodyPr anchor="b" anchorCtr="0"/>
          <a:lstStyle>
            <a:lvl1pPr marL="0" indent="0">
              <a:buFont typeface="Arial" panose="020B0604020202020204" pitchFamily="34" charset="0"/>
              <a:buNone/>
              <a:defRPr sz="900">
                <a:solidFill>
                  <a:schemeClr val="accent2"/>
                </a:solidFill>
                <a:latin typeface="+mn-lt"/>
              </a:defRPr>
            </a:lvl1pPr>
            <a:lvl2pPr marL="0" indent="0">
              <a:buFont typeface="Arial" panose="020B0604020202020204" pitchFamily="34" charset="0"/>
              <a:buNone/>
              <a:defRPr sz="900">
                <a:solidFill>
                  <a:schemeClr val="accent2"/>
                </a:solidFill>
                <a:latin typeface="+mn-lt"/>
              </a:defRPr>
            </a:lvl2pPr>
            <a:lvl3pPr marL="0" indent="0">
              <a:buFont typeface="Arial" panose="020B0604020202020204" pitchFamily="34" charset="0"/>
              <a:buNone/>
              <a:defRPr sz="900">
                <a:solidFill>
                  <a:schemeClr val="accent2"/>
                </a:solidFill>
                <a:latin typeface="+mn-lt"/>
              </a:defRPr>
            </a:lvl3pPr>
            <a:lvl4pPr marL="0" indent="0">
              <a:buFont typeface="Arial" panose="020B0604020202020204" pitchFamily="34" charset="0"/>
              <a:buNone/>
              <a:defRPr sz="900">
                <a:solidFill>
                  <a:schemeClr val="accent2"/>
                </a:solidFill>
                <a:latin typeface="+mn-lt"/>
              </a:defRPr>
            </a:lvl4pPr>
            <a:lvl5pPr marL="0" indent="0">
              <a:buFont typeface="Arial" panose="020B0604020202020204" pitchFamily="34" charset="0"/>
              <a:buNone/>
              <a:defRPr sz="900">
                <a:solidFill>
                  <a:schemeClr val="accent2"/>
                </a:solidFill>
                <a:latin typeface="+mn-lt"/>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dato eller tekst</a:t>
            </a:r>
          </a:p>
        </p:txBody>
      </p:sp>
      <p:sp>
        <p:nvSpPr>
          <p:cNvPr id="9" name="Text Placeholder 5">
            <a:extLst>
              <a:ext uri="{FF2B5EF4-FFF2-40B4-BE49-F238E27FC236}">
                <a16:creationId xmlns:a16="http://schemas.microsoft.com/office/drawing/2014/main" id="{930A423C-F8AE-BBFB-536D-B73793BC10BF}"/>
              </a:ext>
            </a:extLst>
          </p:cNvPr>
          <p:cNvSpPr>
            <a:spLocks noGrp="1"/>
          </p:cNvSpPr>
          <p:nvPr>
            <p:ph type="body" sz="quarter" idx="19" hasCustomPrompt="1"/>
          </p:nvPr>
        </p:nvSpPr>
        <p:spPr>
          <a:xfrm>
            <a:off x="759600" y="5924640"/>
            <a:ext cx="4252138" cy="180000"/>
          </a:xfrm>
        </p:spPr>
        <p:txBody>
          <a:bodyPr/>
          <a:lstStyle>
            <a:lvl1pPr marL="0" indent="0">
              <a:buFont typeface="Arial" panose="020B0604020202020204" pitchFamily="34" charset="0"/>
              <a:buNone/>
              <a:defRPr sz="900">
                <a:solidFill>
                  <a:schemeClr val="accent2"/>
                </a:solidFill>
              </a:defRPr>
            </a:lvl1pPr>
            <a:lvl2pPr marL="0" indent="0">
              <a:buNone/>
              <a:defRPr sz="900">
                <a:solidFill>
                  <a:schemeClr val="accent2"/>
                </a:solidFill>
              </a:defRPr>
            </a:lvl2pPr>
            <a:lvl3pPr marL="0" indent="0">
              <a:buNone/>
              <a:defRPr sz="900">
                <a:solidFill>
                  <a:schemeClr val="accent2"/>
                </a:solidFill>
              </a:defRPr>
            </a:lvl3pPr>
            <a:lvl4pPr marL="0" indent="0">
              <a:buNone/>
              <a:defRPr sz="900">
                <a:solidFill>
                  <a:schemeClr val="accent2"/>
                </a:solidFill>
              </a:defRPr>
            </a:lvl4pPr>
            <a:lvl5pPr marL="0" indent="0">
              <a:buNone/>
              <a:defRPr sz="900">
                <a:solidFill>
                  <a:schemeClr val="accent2"/>
                </a:solidFill>
              </a:defRPr>
            </a:lvl5pPr>
            <a:lvl6pPr marL="0" indent="0">
              <a:buNone/>
              <a:defRPr sz="900">
                <a:solidFill>
                  <a:schemeClr val="accent2"/>
                </a:solidFill>
              </a:defRPr>
            </a:lvl6pPr>
            <a:lvl7pPr marL="0" indent="0">
              <a:buNone/>
              <a:defRPr sz="900">
                <a:solidFill>
                  <a:schemeClr val="accent2"/>
                </a:solidFill>
              </a:defRPr>
            </a:lvl7pPr>
            <a:lvl8pPr marL="0" indent="0">
              <a:buNone/>
              <a:defRPr sz="900">
                <a:solidFill>
                  <a:schemeClr val="accent2"/>
                </a:solidFill>
              </a:defRPr>
            </a:lvl8pPr>
            <a:lvl9pPr marL="0" indent="0">
              <a:buNone/>
              <a:defRPr sz="900">
                <a:solidFill>
                  <a:schemeClr val="accent2"/>
                </a:solidFill>
              </a:defRPr>
            </a:lvl9pPr>
          </a:lstStyle>
          <a:p>
            <a:pPr lvl="0"/>
            <a:r>
              <a:rPr lang="nb-NO"/>
              <a:t>Klikk for å legge til presentatørens navn eller tekst</a:t>
            </a:r>
          </a:p>
        </p:txBody>
      </p:sp>
    </p:spTree>
    <p:extLst>
      <p:ext uri="{BB962C8B-B14F-4D97-AF65-F5344CB8AC3E}">
        <p14:creationId xmlns:p14="http://schemas.microsoft.com/office/powerpoint/2010/main" val="42592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ks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6CE5F2A-43B9-4C2F-B865-F1C53C5A1852}"/>
              </a:ext>
            </a:extLst>
          </p:cNvPr>
          <p:cNvSpPr>
            <a:spLocks noGrp="1"/>
          </p:cNvSpPr>
          <p:nvPr>
            <p:ph type="dt" sz="half" idx="32"/>
          </p:nvPr>
        </p:nvSpPr>
        <p:spPr>
          <a:xfrm flipH="1">
            <a:off x="0" y="6856915"/>
            <a:ext cx="0" cy="0"/>
          </a:xfrm>
          <a:prstGeom prst="rect">
            <a:avLst/>
          </a:prstGeom>
        </p:spPr>
        <p:txBody>
          <a:bodyPr/>
          <a:lstStyle/>
          <a:p>
            <a:fld id="{E44D0E14-926B-4FE6-B240-8B2D82A3974C}" type="datetime3">
              <a:rPr lang="nb-NO" smtClean="0"/>
              <a:t>2025.08.25</a:t>
            </a:fld>
            <a:endParaRPr lang="nb-NO"/>
          </a:p>
        </p:txBody>
      </p:sp>
      <p:sp>
        <p:nvSpPr>
          <p:cNvPr id="6" name="Footer Placeholder 5" hidden="1">
            <a:extLst>
              <a:ext uri="{FF2B5EF4-FFF2-40B4-BE49-F238E27FC236}">
                <a16:creationId xmlns:a16="http://schemas.microsoft.com/office/drawing/2014/main" id="{80A868E5-C1EE-413F-85AF-0C8445F46B3D}"/>
              </a:ext>
            </a:extLst>
          </p:cNvPr>
          <p:cNvSpPr>
            <a:spLocks noGrp="1"/>
          </p:cNvSpPr>
          <p:nvPr>
            <p:ph type="ftr" sz="quarter" idx="33"/>
          </p:nvPr>
        </p:nvSpPr>
        <p:spPr/>
        <p:txBody>
          <a:bodyPr/>
          <a:lstStyle/>
          <a:p>
            <a:endParaRPr lang="nb-NO"/>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4471988"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2196000"/>
            <a:ext cx="2574925" cy="24588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a:t>Klikk på plassholderen og lim inn bilde via Fotoware-ikonet i Templafy-panelet</a:t>
            </a:r>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ct val="0"/>
              </a:spcAft>
              <a:buNone/>
              <a:defRPr sz="1000"/>
            </a:lvl1pPr>
          </a:lstStyle>
          <a:p>
            <a:r>
              <a:rPr lang="nb-NO"/>
              <a:t>Klikk på plassholderen og lim inn bilde via Fotoware-ikonet i Templafy-panelet</a:t>
            </a:r>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a:t>Klikk for å legge til tittel, skriv ord med fet skrift for å utheve </a:t>
            </a:r>
          </a:p>
        </p:txBody>
      </p:sp>
      <p:sp>
        <p:nvSpPr>
          <p:cNvPr id="8" name="Slide Number Placeholder 7">
            <a:extLst>
              <a:ext uri="{FF2B5EF4-FFF2-40B4-BE49-F238E27FC236}">
                <a16:creationId xmlns:a16="http://schemas.microsoft.com/office/drawing/2014/main" id="{0A774E7D-D92E-49A0-81B2-899ADC55E432}"/>
              </a:ext>
            </a:extLst>
          </p:cNvPr>
          <p:cNvSpPr>
            <a:spLocks noGrp="1"/>
          </p:cNvSpPr>
          <p:nvPr>
            <p:ph type="sldNum" sz="quarter" idx="34"/>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3117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og to bilder (A)">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91F5A8A-361F-4F93-9578-5A477838939A}"/>
              </a:ext>
            </a:extLst>
          </p:cNvPr>
          <p:cNvSpPr>
            <a:spLocks noGrp="1"/>
          </p:cNvSpPr>
          <p:nvPr>
            <p:ph type="dt" sz="half" idx="24"/>
          </p:nvPr>
        </p:nvSpPr>
        <p:spPr>
          <a:xfrm flipH="1">
            <a:off x="0" y="6856915"/>
            <a:ext cx="0" cy="0"/>
          </a:xfrm>
          <a:prstGeom prst="rect">
            <a:avLst/>
          </a:prstGeom>
        </p:spPr>
        <p:txBody>
          <a:bodyPr/>
          <a:lstStyle/>
          <a:p>
            <a:fld id="{017C894B-204F-43D4-AD56-587747234AC8}" type="datetime3">
              <a:rPr lang="nb-NO" smtClean="0"/>
              <a:t>2025.08.25</a:t>
            </a:fld>
            <a:endParaRPr lang="nb-NO"/>
          </a:p>
        </p:txBody>
      </p:sp>
      <p:sp>
        <p:nvSpPr>
          <p:cNvPr id="9" name="Footer Placeholder 8" hidden="1">
            <a:extLst>
              <a:ext uri="{FF2B5EF4-FFF2-40B4-BE49-F238E27FC236}">
                <a16:creationId xmlns:a16="http://schemas.microsoft.com/office/drawing/2014/main" id="{592EC3FC-056D-482A-B795-51B28CF913E8}"/>
              </a:ext>
            </a:extLst>
          </p:cNvPr>
          <p:cNvSpPr>
            <a:spLocks noGrp="1"/>
          </p:cNvSpPr>
          <p:nvPr>
            <p:ph type="ftr" sz="quarter" idx="25"/>
          </p:nvPr>
        </p:nvSpPr>
        <p:spPr/>
        <p:txBody>
          <a:bodyPr/>
          <a:lstStyle/>
          <a:p>
            <a:endParaRPr lang="nb-NO"/>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809625"/>
            <a:ext cx="1622323" cy="5229226"/>
          </a:xfrm>
          <a:solidFill>
            <a:srgbClr val="DADADA"/>
          </a:solidFill>
        </p:spPr>
        <p:txBody>
          <a:bodyPr lIns="72000" tIns="36000" rIns="72000" anchor="t" anchorCtr="0"/>
          <a:lstStyle>
            <a:lvl1pPr marL="0" indent="0" algn="ctr">
              <a:buNone/>
              <a:defRPr sz="10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809625"/>
            <a:ext cx="3519917" cy="5229226"/>
          </a:xfrm>
          <a:solidFill>
            <a:srgbClr val="DADADA"/>
          </a:solidFill>
        </p:spPr>
        <p:txBody>
          <a:bodyPr lIns="72000" tIns="36000" rIns="72000" anchor="t" anchorCtr="0"/>
          <a:lstStyle>
            <a:lvl1pPr marL="0" indent="0" algn="ctr">
              <a:buNone/>
              <a:defRPr sz="1000"/>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B871B9E7-3224-65F7-48F2-465EBEFFB0EC}"/>
              </a:ext>
            </a:extLst>
          </p:cNvPr>
          <p:cNvSpPr>
            <a:spLocks noGrp="1"/>
          </p:cNvSpPr>
          <p:nvPr>
            <p:ph type="title" hasCustomPrompt="1"/>
          </p:nvPr>
        </p:nvSpPr>
        <p:spPr>
          <a:xfrm>
            <a:off x="539999" y="554400"/>
            <a:ext cx="4741200" cy="1065600"/>
          </a:xfrm>
        </p:spPr>
        <p:txBody>
          <a:bodyPr/>
          <a:lstStyle/>
          <a:p>
            <a:r>
              <a:rPr lang="nb-NO"/>
              <a:t>Tittel første linje</a:t>
            </a:r>
          </a:p>
        </p:txBody>
      </p:sp>
      <p:sp>
        <p:nvSpPr>
          <p:cNvPr id="11" name="Subtitle 2">
            <a:extLst>
              <a:ext uri="{FF2B5EF4-FFF2-40B4-BE49-F238E27FC236}">
                <a16:creationId xmlns:a16="http://schemas.microsoft.com/office/drawing/2014/main" id="{3488323C-8BBD-92E2-46E1-8FD1B7AC4EFE}"/>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a:t>Klikk for å legge til tekst                             Enter &amp; TAB for å vise neste tekststil       SHIFT+TAB for å vise forrige tekststil</a:t>
            </a:r>
            <a:endParaRPr lang="nb-NO"/>
          </a:p>
        </p:txBody>
      </p:sp>
      <p:sp>
        <p:nvSpPr>
          <p:cNvPr id="12" name="Slide Number Placeholder 11">
            <a:extLst>
              <a:ext uri="{FF2B5EF4-FFF2-40B4-BE49-F238E27FC236}">
                <a16:creationId xmlns:a16="http://schemas.microsoft.com/office/drawing/2014/main" id="{F3D03691-6E83-4AB4-A728-44FFD3E8FB95}"/>
              </a:ext>
            </a:extLst>
          </p:cNvPr>
          <p:cNvSpPr>
            <a:spLocks noGrp="1"/>
          </p:cNvSpPr>
          <p:nvPr>
            <p:ph type="sldNum" sz="quarter" idx="26"/>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7998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nhold og to bild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flipH="1">
            <a:off x="0" y="6856915"/>
            <a:ext cx="0" cy="0"/>
          </a:xfrm>
          <a:prstGeom prst="rect">
            <a:avLst/>
          </a:prstGeom>
        </p:spPr>
        <p:txBody>
          <a:bodyPr/>
          <a:lstStyle/>
          <a:p>
            <a:fld id="{A80F205D-3DFE-461B-AECC-6BD8FB102F20}" type="datetime3">
              <a:rPr lang="nb-NO" smtClean="0"/>
              <a:t>2025.08.25</a:t>
            </a:fld>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0"/>
            <a:ext cx="2571648" cy="6858000"/>
          </a:xfrm>
          <a:solidFill>
            <a:srgbClr val="DADADA"/>
          </a:solidFill>
        </p:spPr>
        <p:txBody>
          <a:bodyPr lIns="72000" tIns="36000" rIns="72000" anchor="t" anchorCtr="0"/>
          <a:lstStyle>
            <a:lvl1pPr marL="0" indent="0" algn="ctr">
              <a:buNone/>
              <a:defRPr sz="11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9075738" y="0"/>
            <a:ext cx="2574925" cy="6858000"/>
          </a:xfrm>
          <a:solidFill>
            <a:srgbClr val="DADADA"/>
          </a:solidFill>
        </p:spPr>
        <p:txBody>
          <a:bodyPr lIns="72000" tIns="36000" rIns="72000" anchor="t" anchorCtr="0"/>
          <a:lstStyle>
            <a:lvl1pPr marL="0" indent="0" algn="ctr">
              <a:buNone/>
              <a:defRPr sz="1100"/>
            </a:lvl1pPr>
          </a:lstStyle>
          <a:p>
            <a:r>
              <a:rPr lang="nb-NO"/>
              <a:t>Klikk på plassholderen og lim inn bilde via Fotoware-ikonet i Templafy-panelet</a:t>
            </a:r>
          </a:p>
        </p:txBody>
      </p:sp>
      <p:sp>
        <p:nvSpPr>
          <p:cNvPr id="12" name="Title 1">
            <a:extLst>
              <a:ext uri="{FF2B5EF4-FFF2-40B4-BE49-F238E27FC236}">
                <a16:creationId xmlns:a16="http://schemas.microsoft.com/office/drawing/2014/main" id="{F5FC11E2-E8FF-C2B4-6615-7A4F5A211461}"/>
              </a:ext>
            </a:extLst>
          </p:cNvPr>
          <p:cNvSpPr>
            <a:spLocks noGrp="1"/>
          </p:cNvSpPr>
          <p:nvPr>
            <p:ph type="title" hasCustomPrompt="1"/>
          </p:nvPr>
        </p:nvSpPr>
        <p:spPr>
          <a:xfrm>
            <a:off x="539999" y="554400"/>
            <a:ext cx="4741200" cy="1065600"/>
          </a:xfrm>
        </p:spPr>
        <p:txBody>
          <a:bodyPr/>
          <a:lstStyle/>
          <a:p>
            <a:r>
              <a:rPr lang="nb-NO"/>
              <a:t>Tittel første linje</a:t>
            </a:r>
          </a:p>
        </p:txBody>
      </p:sp>
      <p:sp>
        <p:nvSpPr>
          <p:cNvPr id="13" name="Subtitle 2">
            <a:extLst>
              <a:ext uri="{FF2B5EF4-FFF2-40B4-BE49-F238E27FC236}">
                <a16:creationId xmlns:a16="http://schemas.microsoft.com/office/drawing/2014/main" id="{1098B427-072D-954E-170A-EFEB3F7622C5}"/>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a:t>Klikk for å legge til tekst                             Enter &amp; TAB for å vise neste tekststil       SHIFT+TAB for å vise forrige tekststil</a:t>
            </a:r>
            <a:endParaRPr lang="nb-NO"/>
          </a:p>
        </p:txBody>
      </p:sp>
      <p:sp>
        <p:nvSpPr>
          <p:cNvPr id="10" name="Text Placeholder 11">
            <a:extLst>
              <a:ext uri="{FF2B5EF4-FFF2-40B4-BE49-F238E27FC236}">
                <a16:creationId xmlns:a16="http://schemas.microsoft.com/office/drawing/2014/main" id="{07EB60DA-6BA4-4156-BD2E-22902119FC24}"/>
              </a:ext>
            </a:extLst>
          </p:cNvPr>
          <p:cNvSpPr>
            <a:spLocks noGrp="1"/>
          </p:cNvSpPr>
          <p:nvPr>
            <p:ph type="body" sz="quarter" idx="22" hasCustomPrompt="1"/>
          </p:nvPr>
        </p:nvSpPr>
        <p:spPr>
          <a:xfrm>
            <a:off x="9354065" y="6328800"/>
            <a:ext cx="1755261" cy="158400"/>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t>‹#›</a:t>
            </a:fld>
            <a:endParaRPr lang="nb-NO"/>
          </a:p>
        </p:txBody>
      </p:sp>
      <p:sp>
        <p:nvSpPr>
          <p:cNvPr id="11" name="Footer" descr="{&quot;templafy&quot;:{&quot;id&quot;:&quot;208c6e85-2b0e-4fae-88d6-09165a81ba43&quot;}}" title="Footer">
            <a:extLst>
              <a:ext uri="{FF2B5EF4-FFF2-40B4-BE49-F238E27FC236}">
                <a16:creationId xmlns:a16="http://schemas.microsoft.com/office/drawing/2014/main" id="{E22ED7D3-2261-4D1B-842E-C838FBA63B3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spTree>
    <p:extLst>
      <p:ext uri="{BB962C8B-B14F-4D97-AF65-F5344CB8AC3E}">
        <p14:creationId xmlns:p14="http://schemas.microsoft.com/office/powerpoint/2010/main" val="20597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ilder og bildeteks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flipH="1">
            <a:off x="0" y="6856915"/>
            <a:ext cx="0" cy="0"/>
          </a:xfrm>
          <a:prstGeom prst="rect">
            <a:avLst/>
          </a:prstGeom>
        </p:spPr>
        <p:txBody>
          <a:bodyPr/>
          <a:lstStyle/>
          <a:p>
            <a:fld id="{F2B02CBB-BF21-4405-A087-9589FACABDD8}" type="datetime3">
              <a:rPr lang="nb-NO" smtClean="0"/>
              <a:t>2025.08.25</a:t>
            </a:fld>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flipH="1">
            <a:off x="0" y="6856915"/>
            <a:ext cx="0" cy="0"/>
          </a:xfrm>
        </p:spPr>
        <p:txBody>
          <a:bodyPr/>
          <a:lstStyle/>
          <a:p>
            <a:endParaRPr lang="nb-NO"/>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flipH="1">
            <a:off x="0" y="6856915"/>
            <a:ext cx="0" cy="0"/>
          </a:xfrm>
        </p:spPr>
        <p:txBody>
          <a:bodyPr/>
          <a:lstStyle>
            <a:lvl1pPr>
              <a:defRPr>
                <a:noFill/>
              </a:defRPr>
            </a:lvl1pPr>
          </a:lstStyle>
          <a:p>
            <a:fld id="{24C8C45C-947F-4981-8B3F-4F32E973C901}" type="slidenum">
              <a:rPr lang="nb-NO" smtClean="0"/>
              <a:t>‹#›</a:t>
            </a:fld>
            <a:endParaRPr lang="nb-NO"/>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6369050" cy="68580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7178675" y="0"/>
            <a:ext cx="2574925" cy="6858000"/>
          </a:xfrm>
          <a:solidFill>
            <a:srgbClr val="DADADA"/>
          </a:solidFill>
        </p:spPr>
        <p:txBody>
          <a:bodyPr lIns="72000" tIns="36000" rIns="72000" anchor="t" anchorCtr="0"/>
          <a:lstStyle>
            <a:lvl1pPr marL="0" indent="0" algn="ctr">
              <a:buNone/>
              <a:defRPr sz="1400"/>
            </a:lvl1pPr>
          </a:lstStyle>
          <a:p>
            <a:r>
              <a:rPr lang="nb-NO"/>
              <a:t>Klikk på plassholderen og lim inn bilde via Fotoware-ikonet i Templafy-panelet</a:t>
            </a:r>
          </a:p>
        </p:txBody>
      </p:sp>
      <p:sp>
        <p:nvSpPr>
          <p:cNvPr id="11" name="Text Placeholder 7">
            <a:extLst>
              <a:ext uri="{FF2B5EF4-FFF2-40B4-BE49-F238E27FC236}">
                <a16:creationId xmlns:a16="http://schemas.microsoft.com/office/drawing/2014/main" id="{0CEB25E4-C5DE-4AC8-B1BD-ECF1AE85413D}"/>
              </a:ext>
            </a:extLst>
          </p:cNvPr>
          <p:cNvSpPr>
            <a:spLocks noGrp="1"/>
          </p:cNvSpPr>
          <p:nvPr>
            <p:ph type="body" sz="quarter" idx="24" hasCustomPrompt="1"/>
          </p:nvPr>
        </p:nvSpPr>
        <p:spPr>
          <a:xfrm>
            <a:off x="10023602" y="2151437"/>
            <a:ext cx="1627062" cy="1995487"/>
          </a:xfrm>
        </p:spPr>
        <p:txBody>
          <a:bodyPr/>
          <a:lstStyle>
            <a:lvl1pPr marL="0" indent="0">
              <a:buFont typeface="Veidekke Favorit Offc" panose="020B0504030202060203" pitchFamily="34" charset="0"/>
              <a:buChar char="​"/>
              <a:defRPr sz="800"/>
            </a:lvl1pPr>
            <a:lvl2pPr marL="215900" indent="-215900">
              <a:defRPr sz="800"/>
            </a:lvl2pPr>
            <a:lvl3pPr marL="432000">
              <a:defRPr sz="800"/>
            </a:lvl3pPr>
            <a:lvl4pPr>
              <a:defRPr sz="800"/>
            </a:lvl4pPr>
            <a:lvl5pPr>
              <a:defRPr sz="800"/>
            </a:lvl5pPr>
            <a:lvl6pPr>
              <a:defRPr sz="800"/>
            </a:lvl6pPr>
            <a:lvl7pPr>
              <a:defRPr sz="800"/>
            </a:lvl7pPr>
            <a:lvl8pPr>
              <a:defRPr sz="800"/>
            </a:lvl8pPr>
            <a:lvl9pPr>
              <a:defRPr sz="800"/>
            </a:lvl9pPr>
          </a:lstStyle>
          <a:p>
            <a:pPr lvl="0"/>
            <a:r>
              <a:rPr lang="nb-NO" noProof="0"/>
              <a:t>Klikk for å legge til tekst</a:t>
            </a:r>
            <a:endParaRPr lang="nb-NO"/>
          </a:p>
        </p:txBody>
      </p:sp>
    </p:spTree>
    <p:extLst>
      <p:ext uri="{BB962C8B-B14F-4D97-AF65-F5344CB8AC3E}">
        <p14:creationId xmlns:p14="http://schemas.microsoft.com/office/powerpoint/2010/main" val="1567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 tittel">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flipH="1">
            <a:off x="0" y="6858000"/>
            <a:ext cx="0" cy="0"/>
          </a:xfrm>
          <a:prstGeom prst="rect">
            <a:avLst/>
          </a:prstGeom>
        </p:spPr>
        <p:txBody>
          <a:bodyPr/>
          <a:lstStyle>
            <a:lvl1pPr>
              <a:defRPr>
                <a:noFill/>
              </a:defRPr>
            </a:lvl1pPr>
          </a:lstStyle>
          <a:p>
            <a:fld id="{75A0AB07-EEB6-4F17-9371-884A24383D97}" type="datetime3">
              <a:rPr lang="nb-NO" smtClean="0"/>
              <a:t>2025.08.25</a:t>
            </a:fld>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flipH="1">
            <a:off x="0" y="6858000"/>
            <a:ext cx="0" cy="0"/>
          </a:xfrm>
        </p:spPr>
        <p:txBody>
          <a:bodyPr/>
          <a:lstStyle>
            <a:lvl1pPr>
              <a:defRPr>
                <a:noFill/>
              </a:defRPr>
            </a:lvl1pPr>
          </a:lstStyle>
          <a:p>
            <a:endParaRPr lang="nb-NO"/>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flipH="1">
            <a:off x="0" y="6858000"/>
            <a:ext cx="0" cy="0"/>
          </a:xfrm>
        </p:spPr>
        <p:txBody>
          <a:bodyPr/>
          <a:lstStyle>
            <a:lvl1pPr>
              <a:defRPr>
                <a:noFill/>
              </a:defRPr>
            </a:lvl1pPr>
          </a:lstStyle>
          <a:p>
            <a:fld id="{24C8C45C-947F-4981-8B3F-4F32E973C901}" type="slidenum">
              <a:rPr lang="nb-NO" smtClean="0"/>
              <a:t>‹#›</a:t>
            </a:fld>
            <a:endParaRPr lang="nb-NO"/>
          </a:p>
        </p:txBody>
      </p:sp>
      <p:sp>
        <p:nvSpPr>
          <p:cNvPr id="14" name="Picture Placeholder 1">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2574925" cy="6858000"/>
          </a:xfrm>
          <a:solidFill>
            <a:srgbClr val="DADADA"/>
          </a:solidFill>
        </p:spPr>
        <p:txBody>
          <a:bodyPr lIns="72000" tIns="36000" rIns="72000" anchor="t" anchorCtr="0"/>
          <a:lstStyle>
            <a:lvl1pPr marL="0" indent="0" algn="ctr">
              <a:buNone/>
              <a:defRPr sz="1200"/>
            </a:lvl1pPr>
          </a:lstStyle>
          <a:p>
            <a:r>
              <a:rPr lang="nb-NO"/>
              <a:t>Klikk på plassholderen og lim inn bilde via Fotoware-ikonet i Templafy-panelet</a:t>
            </a: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3384550" y="0"/>
            <a:ext cx="2574925" cy="6858000"/>
          </a:xfrm>
          <a:solidFill>
            <a:srgbClr val="DADADA"/>
          </a:solidFill>
        </p:spPr>
        <p:txBody>
          <a:bodyPr lIns="72000" tIns="36000" rIns="72000" anchor="t" anchorCtr="0"/>
          <a:lstStyle>
            <a:lvl1pPr marL="0" indent="0" algn="ctr">
              <a:buNone/>
              <a:defRPr sz="1200"/>
            </a:lvl1pPr>
          </a:lstStyle>
          <a:p>
            <a:r>
              <a:rPr lang="nb-NO"/>
              <a:t>Klikk på plassholderen og lim inn bilde via Fotoware-ikonet i Templafy-panelet</a:t>
            </a:r>
          </a:p>
        </p:txBody>
      </p:sp>
      <p:sp>
        <p:nvSpPr>
          <p:cNvPr id="9" name="Picture Placeholder 3">
            <a:extLst>
              <a:ext uri="{FF2B5EF4-FFF2-40B4-BE49-F238E27FC236}">
                <a16:creationId xmlns:a16="http://schemas.microsoft.com/office/drawing/2014/main" id="{0865ED55-9F80-4D09-9F18-69E8FE332B43}"/>
              </a:ext>
            </a:extLst>
          </p:cNvPr>
          <p:cNvSpPr>
            <a:spLocks noGrp="1"/>
          </p:cNvSpPr>
          <p:nvPr>
            <p:ph type="pic" sz="quarter" idx="25" hasCustomPrompt="1"/>
          </p:nvPr>
        </p:nvSpPr>
        <p:spPr>
          <a:xfrm>
            <a:off x="6230938" y="0"/>
            <a:ext cx="2574925" cy="6858000"/>
          </a:xfrm>
          <a:solidFill>
            <a:srgbClr val="DADADA"/>
          </a:solidFill>
        </p:spPr>
        <p:txBody>
          <a:bodyPr lIns="72000" tIns="36000" rIns="72000" anchor="t" anchorCtr="0"/>
          <a:lstStyle>
            <a:lvl1pPr marL="0" indent="0" algn="ctr">
              <a:buNone/>
              <a:defRPr sz="1200"/>
            </a:lvl1pPr>
          </a:lstStyle>
          <a:p>
            <a:r>
              <a:rPr lang="nb-NO"/>
              <a:t>Klikk på plassholderen og lim inn bilde via Fotoware-ikonet i Templafy-panelet</a:t>
            </a:r>
          </a:p>
        </p:txBody>
      </p:sp>
      <p:sp>
        <p:nvSpPr>
          <p:cNvPr id="10" name="Title 1">
            <a:extLst>
              <a:ext uri="{FF2B5EF4-FFF2-40B4-BE49-F238E27FC236}">
                <a16:creationId xmlns:a16="http://schemas.microsoft.com/office/drawing/2014/main" id="{B9EBA490-A8D7-48E5-B924-D5BF3542AF7B}"/>
              </a:ext>
            </a:extLst>
          </p:cNvPr>
          <p:cNvSpPr>
            <a:spLocks noGrp="1"/>
          </p:cNvSpPr>
          <p:nvPr>
            <p:ph type="title" hasCustomPrompt="1"/>
          </p:nvPr>
        </p:nvSpPr>
        <p:spPr>
          <a:xfrm>
            <a:off x="9437077" y="809625"/>
            <a:ext cx="2213585" cy="5229225"/>
          </a:xfrm>
        </p:spPr>
        <p:txBody>
          <a:bodyPr/>
          <a:lstStyle>
            <a:lvl1pPr>
              <a:defRPr b="0">
                <a:solidFill>
                  <a:schemeClr val="accent2"/>
                </a:solidFill>
              </a:defRPr>
            </a:lvl1pPr>
          </a:lstStyle>
          <a:p>
            <a:r>
              <a:rPr lang="nb-NO"/>
              <a:t>Klikk for å legge til tittel, skriv ord med fet skrift for å utheve </a:t>
            </a:r>
          </a:p>
        </p:txBody>
      </p:sp>
      <p:sp>
        <p:nvSpPr>
          <p:cNvPr id="11" name="Text Placeholder 11">
            <a:extLst>
              <a:ext uri="{FF2B5EF4-FFF2-40B4-BE49-F238E27FC236}">
                <a16:creationId xmlns:a16="http://schemas.microsoft.com/office/drawing/2014/main" id="{DC117C6B-FC77-D13B-4339-DF73145B38BE}"/>
              </a:ext>
            </a:extLst>
          </p:cNvPr>
          <p:cNvSpPr>
            <a:spLocks noGrp="1"/>
          </p:cNvSpPr>
          <p:nvPr>
            <p:ph type="body" sz="quarter" idx="18" hasCustomPrompt="1"/>
          </p:nvPr>
        </p:nvSpPr>
        <p:spPr>
          <a:xfrm>
            <a:off x="6501600" y="6328800"/>
            <a:ext cx="2125217" cy="159462"/>
          </a:xfrm>
          <a:noFill/>
        </p:spPr>
        <p:txBody>
          <a:bodyPr wrap="square" lIns="0" tIns="36000" rIns="0" bIns="0" anchor="t" anchorCtr="0">
            <a:spAutoFit/>
          </a:bodyPr>
          <a:lstStyle>
            <a:lvl1pPr marL="0" indent="0" algn="r">
              <a:buFontTx/>
              <a:buNone/>
              <a:defRPr lang="en-GB" sz="800" b="1" kern="1200" spc="-30" baseline="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a:t>Klikk for å legge til bildetekst </a:t>
            </a:r>
          </a:p>
        </p:txBody>
      </p:sp>
    </p:spTree>
    <p:extLst>
      <p:ext uri="{BB962C8B-B14F-4D97-AF65-F5344CB8AC3E}">
        <p14:creationId xmlns:p14="http://schemas.microsoft.com/office/powerpoint/2010/main" val="2388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a:p>
        </p:txBody>
      </p:sp>
      <p:sp>
        <p:nvSpPr>
          <p:cNvPr id="6" name="Title 1">
            <a:extLst>
              <a:ext uri="{FF2B5EF4-FFF2-40B4-BE49-F238E27FC236}">
                <a16:creationId xmlns:a16="http://schemas.microsoft.com/office/drawing/2014/main" id="{326A867A-24AA-B4A0-3330-EBC39963353A}"/>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8" name="Subtitle 2">
            <a:extLst>
              <a:ext uri="{FF2B5EF4-FFF2-40B4-BE49-F238E27FC236}">
                <a16:creationId xmlns:a16="http://schemas.microsoft.com/office/drawing/2014/main" id="{B1DDBE31-A4A0-D51D-D902-75F19E3C70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11043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økkelord (A)">
    <p:bg>
      <p:bgRef idx="1001">
        <a:schemeClr val="bg1"/>
      </p:bgRef>
    </p:bg>
    <p:spTree>
      <p:nvGrpSpPr>
        <p:cNvPr id="1" name=""/>
        <p:cNvGrpSpPr/>
        <p:nvPr/>
      </p:nvGrpSpPr>
      <p:grpSpPr>
        <a:xfrm>
          <a:off x="0" y="0"/>
          <a:ext cx="0" cy="0"/>
          <a:chOff x="0" y="0"/>
          <a:chExt cx="0" cy="0"/>
        </a:xfrm>
      </p:grpSpPr>
      <p:sp>
        <p:nvSpPr>
          <p:cNvPr id="15" name="GeneralDate" descr="{&quot;templafy&quot;:{&quot;id&quot;:&quot;1ad81cce-2104-40a0-985c-bac746e763eb&quot;}}" hidden="1" title="GeneralDate">
            <a:extLst>
              <a:ext uri="{FF2B5EF4-FFF2-40B4-BE49-F238E27FC236}">
                <a16:creationId xmlns:a16="http://schemas.microsoft.com/office/drawing/2014/main" id="{EF768A67-0F4D-496E-BB21-55960FD15930}"/>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p>
        </p:txBody>
      </p:sp>
      <p:pic>
        <p:nvPicPr>
          <p:cNvPr id="3" name="Logo">
            <a:extLst>
              <a:ext uri="{FF2B5EF4-FFF2-40B4-BE49-F238E27FC236}">
                <a16:creationId xmlns:a16="http://schemas.microsoft.com/office/drawing/2014/main" id="{5AFFFF81-EC7A-8358-1CDC-D8B18F76C51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rgbClr val="F61B33"/>
                </a:solidFill>
              </a:defRPr>
            </a:lvl1pPr>
          </a:lstStyle>
          <a:p>
            <a:r>
              <a:rPr lang="nb-NO"/>
              <a:t>Nøkkel-</a:t>
            </a:r>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ct val="0"/>
              </a:spcBef>
              <a:buFont typeface="Veidekke Favorit Offc" panose="020B0504030202060203" pitchFamily="34" charset="0"/>
              <a:buNone/>
              <a:defRPr sz="60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ord</a:t>
            </a:r>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t>‹#›</a:t>
            </a:fld>
            <a:endParaRPr lang="nb-NO"/>
          </a:p>
        </p:txBody>
      </p:sp>
      <p:sp>
        <p:nvSpPr>
          <p:cNvPr id="14" name="Footer" descr="{&quot;templafy&quot;:{&quot;id&quot;:&quot;59db756d-76f3-4512-b230-bb9b64925aee&quot;}}" title="Footer">
            <a:extLst>
              <a:ext uri="{FF2B5EF4-FFF2-40B4-BE49-F238E27FC236}">
                <a16:creationId xmlns:a16="http://schemas.microsoft.com/office/drawing/2014/main" id="{9251653C-DECE-4868-B89E-68DAC3C990D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1075046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økkelord (B)">
    <p:spTree>
      <p:nvGrpSpPr>
        <p:cNvPr id="1" name=""/>
        <p:cNvGrpSpPr/>
        <p:nvPr/>
      </p:nvGrpSpPr>
      <p:grpSpPr>
        <a:xfrm>
          <a:off x="0" y="0"/>
          <a:ext cx="0" cy="0"/>
          <a:chOff x="0" y="0"/>
          <a:chExt cx="0" cy="0"/>
        </a:xfrm>
      </p:grpSpPr>
      <p:sp>
        <p:nvSpPr>
          <p:cNvPr id="15" name="GeneralDate" descr="{&quot;templafy&quot;:{&quot;id&quot;:&quot;fea13a60-6533-42b6-9d0f-fadf0a72b10c&quot;}}" hidden="1" title="GeneralDate">
            <a:extLst>
              <a:ext uri="{FF2B5EF4-FFF2-40B4-BE49-F238E27FC236}">
                <a16:creationId xmlns:a16="http://schemas.microsoft.com/office/drawing/2014/main" id="{DA5C4A5B-77D4-4F8B-8980-2A85FCC96463}"/>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p>
        </p:txBody>
      </p:sp>
      <p:pic>
        <p:nvPicPr>
          <p:cNvPr id="2" name="Logo">
            <a:extLst>
              <a:ext uri="{FF2B5EF4-FFF2-40B4-BE49-F238E27FC236}">
                <a16:creationId xmlns:a16="http://schemas.microsoft.com/office/drawing/2014/main" id="{AEE9EFDD-4945-4AD5-19E0-F9E6EAD980D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chemeClr val="accent2"/>
                </a:solidFill>
              </a:defRPr>
            </a:lvl1pPr>
          </a:lstStyle>
          <a:p>
            <a:r>
              <a:rPr lang="nb-NO"/>
              <a:t>Nøkkel-</a:t>
            </a:r>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ct val="0"/>
              </a:spcBef>
              <a:buFont typeface="Veidekke Favorit Offc" panose="020B0504030202060203" pitchFamily="34" charset="0"/>
              <a:buNone/>
              <a:defRPr sz="60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ord</a:t>
            </a:r>
          </a:p>
        </p:txBody>
      </p:sp>
      <p:sp>
        <p:nvSpPr>
          <p:cNvPr id="7" name="Slide Number Placeholder 6">
            <a:extLst>
              <a:ext uri="{FF2B5EF4-FFF2-40B4-BE49-F238E27FC236}">
                <a16:creationId xmlns:a16="http://schemas.microsoft.com/office/drawing/2014/main" id="{2E4C1B2B-DAB7-4E82-8EAB-C7E371FA235E}"/>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t>‹#›</a:t>
            </a:fld>
            <a:endParaRPr lang="nb-NO"/>
          </a:p>
        </p:txBody>
      </p:sp>
      <p:sp>
        <p:nvSpPr>
          <p:cNvPr id="14" name="Footer" descr="{&quot;templafy&quot;:{&quot;id&quot;:&quot;91dfb2ab-b3b8-4c24-b933-03363ee5bfa2&quot;}}" title="Footer">
            <a:extLst>
              <a:ext uri="{FF2B5EF4-FFF2-40B4-BE49-F238E27FC236}">
                <a16:creationId xmlns:a16="http://schemas.microsoft.com/office/drawing/2014/main" id="{FC51217B-46F4-4F3B-9D98-DCB42DC2CF0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accent2"/>
              </a:solidFill>
            </a:endParaRPr>
          </a:p>
        </p:txBody>
      </p:sp>
    </p:spTree>
    <p:extLst>
      <p:ext uri="{BB962C8B-B14F-4D97-AF65-F5344CB8AC3E}">
        <p14:creationId xmlns:p14="http://schemas.microsoft.com/office/powerpoint/2010/main" val="92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økkeltall (A)">
    <p:bg>
      <p:bgRef idx="1001">
        <a:schemeClr val="bg1"/>
      </p:bgRef>
    </p:bg>
    <p:spTree>
      <p:nvGrpSpPr>
        <p:cNvPr id="1" name=""/>
        <p:cNvGrpSpPr/>
        <p:nvPr/>
      </p:nvGrpSpPr>
      <p:grpSpPr>
        <a:xfrm>
          <a:off x="0" y="0"/>
          <a:ext cx="0" cy="0"/>
          <a:chOff x="0" y="0"/>
          <a:chExt cx="0" cy="0"/>
        </a:xfrm>
      </p:grpSpPr>
      <p:sp>
        <p:nvSpPr>
          <p:cNvPr id="15" name="GeneralDate" descr="{&quot;templafy&quot;:{&quot;id&quot;:&quot;fe4139f8-c7df-4dbd-a9ae-47ec13f35ad0&quot;}}" hidden="1" title="GeneralDate">
            <a:extLst>
              <a:ext uri="{FF2B5EF4-FFF2-40B4-BE49-F238E27FC236}">
                <a16:creationId xmlns:a16="http://schemas.microsoft.com/office/drawing/2014/main" id="{6CF61709-50E4-4A75-A1B9-40F59F14CF5D}"/>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solidFill>
                <a:schemeClr val="tx1"/>
              </a:solidFill>
            </a:endParaRPr>
          </a:p>
        </p:txBody>
      </p:sp>
      <p:pic>
        <p:nvPicPr>
          <p:cNvPr id="3" name="Logo">
            <a:extLst>
              <a:ext uri="{FF2B5EF4-FFF2-40B4-BE49-F238E27FC236}">
                <a16:creationId xmlns:a16="http://schemas.microsoft.com/office/drawing/2014/main" id="{BBD50156-7490-8495-F9FA-044BB7F5AC06}"/>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rgbClr val="F61B33"/>
                </a:solidFill>
              </a:defRPr>
            </a:lvl1pPr>
          </a:lstStyle>
          <a:p>
            <a:r>
              <a:rPr lang="nb-NO"/>
              <a:t>Tall</a:t>
            </a:r>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ct val="0"/>
              </a:spcBef>
              <a:buFont typeface="Veidekke Favorit Offc" panose="020B0504030202060203" pitchFamily="34" charset="0"/>
              <a:buNone/>
              <a:defRPr sz="96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Tekst</a:t>
            </a:r>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t>‹#›</a:t>
            </a:fld>
            <a:endParaRPr lang="nb-NO"/>
          </a:p>
        </p:txBody>
      </p:sp>
      <p:sp>
        <p:nvSpPr>
          <p:cNvPr id="14" name="Footer" descr="{&quot;templafy&quot;:{&quot;id&quot;:&quot;2737f3f2-62b5-4090-85e6-e974242b4670&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151256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økkeltall (B)">
    <p:spTree>
      <p:nvGrpSpPr>
        <p:cNvPr id="1" name=""/>
        <p:cNvGrpSpPr/>
        <p:nvPr/>
      </p:nvGrpSpPr>
      <p:grpSpPr>
        <a:xfrm>
          <a:off x="0" y="0"/>
          <a:ext cx="0" cy="0"/>
          <a:chOff x="0" y="0"/>
          <a:chExt cx="0" cy="0"/>
        </a:xfrm>
      </p:grpSpPr>
      <p:sp>
        <p:nvSpPr>
          <p:cNvPr id="15" name="GeneralDate" descr="{&quot;templafy&quot;:{&quot;id&quot;:&quot;a0b74702-c7ae-44e0-89cd-47a57c5cb82b&quot;}}" hidden="1" title="GeneralDate">
            <a:extLst>
              <a:ext uri="{FF2B5EF4-FFF2-40B4-BE49-F238E27FC236}">
                <a16:creationId xmlns:a16="http://schemas.microsoft.com/office/drawing/2014/main" id="{6CF61709-50E4-4A75-A1B9-40F59F14CF5D}"/>
              </a:ext>
            </a:extLst>
          </p:cNvPr>
          <p:cNvSpPr/>
          <p:nvPr userDrawn="1"/>
        </p:nvSpPr>
        <p:spPr>
          <a:xfrm flipH="1">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err="1">
              <a:noFill/>
            </a:endParaRPr>
          </a:p>
        </p:txBody>
      </p:sp>
      <p:sp>
        <p:nvSpPr>
          <p:cNvPr id="27" name="Background">
            <a:extLst>
              <a:ext uri="{FF2B5EF4-FFF2-40B4-BE49-F238E27FC236}">
                <a16:creationId xmlns:a16="http://schemas.microsoft.com/office/drawing/2014/main" id="{9ADDA951-ECAC-4D23-8043-4BC050578082}"/>
              </a:ext>
            </a:extLst>
          </p:cNvPr>
          <p:cNvSpPr>
            <a:spLocks noGrp="1" noRot="1" noMove="1" noResize="1" noEditPoints="1" noAdjustHandles="1" noChangeArrowheads="1" noChangeShapeType="1"/>
          </p:cNvSpPr>
          <p:nvPr userDrawn="1"/>
        </p:nvSpPr>
        <p:spPr bwMode="white">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solidFill>
                <a:schemeClr val="tx1"/>
              </a:solidFill>
            </a:endParaRPr>
          </a:p>
        </p:txBody>
      </p:sp>
      <p:pic>
        <p:nvPicPr>
          <p:cNvPr id="2" name="Logo">
            <a:extLst>
              <a:ext uri="{FF2B5EF4-FFF2-40B4-BE49-F238E27FC236}">
                <a16:creationId xmlns:a16="http://schemas.microsoft.com/office/drawing/2014/main" id="{87E28E9C-5D88-64F1-A81B-3BA77C2D240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noRot="1" noMove="1" noResize="1" noEditPoints="1" noAdjustHandles="1" noChangeArrowheads="1" noChangeShapeType="1"/>
          </p:cNvSpPr>
          <p:nvPr>
            <p:ph type="title" hasCustomPrompt="1"/>
          </p:nvPr>
        </p:nvSpPr>
        <p:spPr>
          <a:xfrm>
            <a:off x="2318662" y="1387309"/>
            <a:ext cx="9333338" cy="2448000"/>
          </a:xfrm>
        </p:spPr>
        <p:txBody>
          <a:bodyPr/>
          <a:lstStyle>
            <a:lvl1pPr>
              <a:defRPr sz="16600" spc="0" baseline="0">
                <a:solidFill>
                  <a:schemeClr val="accent2"/>
                </a:solidFill>
              </a:defRPr>
            </a:lvl1pPr>
          </a:lstStyle>
          <a:p>
            <a:r>
              <a:rPr lang="nb-NO"/>
              <a:t>Tall</a:t>
            </a:r>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ct val="0"/>
              </a:spcBef>
              <a:buFont typeface="Veidekke Favorit Offc" panose="020B0504030202060203" pitchFamily="34" charset="0"/>
              <a:buNone/>
              <a:defRPr sz="96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Tekst</a:t>
            </a:r>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t>‹#›</a:t>
            </a:fld>
            <a:endParaRPr lang="nb-NO"/>
          </a:p>
        </p:txBody>
      </p:sp>
      <p:sp>
        <p:nvSpPr>
          <p:cNvPr id="14" name="Footer" descr="{&quot;templafy&quot;:{&quot;id&quot;:&quot;ab62d7d9-2822-4bc1-ab6b-7e0c8412506f&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accent2"/>
              </a:solidFill>
            </a:endParaRPr>
          </a:p>
        </p:txBody>
      </p:sp>
    </p:spTree>
    <p:extLst>
      <p:ext uri="{BB962C8B-B14F-4D97-AF65-F5344CB8AC3E}">
        <p14:creationId xmlns:p14="http://schemas.microsoft.com/office/powerpoint/2010/main" val="12259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bg>
      <p:bgRef idx="1001">
        <a:schemeClr val="bg1"/>
      </p:bgRef>
    </p:bg>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flipH="1">
            <a:off x="0" y="6856915"/>
            <a:ext cx="0" cy="0"/>
          </a:xfrm>
        </p:spPr>
        <p:txBody>
          <a:bodyPr/>
          <a:lstStyle/>
          <a:p>
            <a:endParaRPr lang="nb-NO"/>
          </a:p>
        </p:txBody>
      </p:sp>
      <p:sp>
        <p:nvSpPr>
          <p:cNvPr id="26" name="Date_GeneralDate" hidden="1">
            <a:extLst>
              <a:ext uri="{FF2B5EF4-FFF2-40B4-BE49-F238E27FC236}">
                <a16:creationId xmlns:a16="http://schemas.microsoft.com/office/drawing/2014/main" id="{F1B95CA8-B641-40EB-A587-D85F377F9C17}"/>
              </a:ext>
            </a:extLst>
          </p:cNvPr>
          <p:cNvSpPr txBox="1"/>
          <p:nvPr userDrawn="1"/>
        </p:nvSpPr>
        <p:spPr>
          <a:xfrm flipH="1">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6" name="Background">
            <a:extLst>
              <a:ext uri="{FF2B5EF4-FFF2-40B4-BE49-F238E27FC236}">
                <a16:creationId xmlns:a16="http://schemas.microsoft.com/office/drawing/2014/main" id="{43FCE1A2-9FD7-4202-AC27-91BF7439858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3" name="Background">
            <a:extLst>
              <a:ext uri="{FF2B5EF4-FFF2-40B4-BE49-F238E27FC236}">
                <a16:creationId xmlns:a16="http://schemas.microsoft.com/office/drawing/2014/main" id="{ABFAC89F-184B-C3FE-F986-565C7A275C4D}"/>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4B1A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2" name="Logo">
            <a:extLst>
              <a:ext uri="{FF2B5EF4-FFF2-40B4-BE49-F238E27FC236}">
                <a16:creationId xmlns:a16="http://schemas.microsoft.com/office/drawing/2014/main" id="{837676E3-6F62-FD73-2C1B-39F07D2AFD0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9216125" cy="1065600"/>
          </a:xfrm>
        </p:spPr>
        <p:txBody>
          <a:bodyPr/>
          <a:lstStyle>
            <a:lvl1pPr>
              <a:lnSpc>
                <a:spcPct val="83000"/>
              </a:lnSpc>
              <a:defRPr sz="5400">
                <a:solidFill>
                  <a:schemeClr val="tx1"/>
                </a:solidFill>
              </a:defRPr>
            </a:lvl1pPr>
          </a:lstStyle>
          <a:p>
            <a:r>
              <a:rPr lang="nb-NO"/>
              <a:t>Agenda</a:t>
            </a:r>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ct val="0"/>
              </a:spcBef>
              <a:spcAft>
                <a:spcPts val="1200"/>
              </a:spcAft>
              <a:buFont typeface="Veidekke Favorit Offc" panose="020B0504030202060203" pitchFamily="34" charset="0"/>
              <a:buChar char="​"/>
              <a:defRPr sz="1600">
                <a:solidFill>
                  <a:schemeClr val="tx2"/>
                </a:solidFill>
              </a:defRPr>
            </a:lvl1pPr>
            <a:lvl2pPr marL="216000">
              <a:lnSpc>
                <a:spcPct val="90000"/>
              </a:lnSpc>
              <a:spcBef>
                <a:spcPct val="0"/>
              </a:spcBef>
              <a:spcAft>
                <a:spcPts val="1200"/>
              </a:spcAft>
              <a:buClrTx/>
              <a:defRPr sz="1400">
                <a:solidFill>
                  <a:schemeClr val="tx2"/>
                </a:solidFill>
              </a:defRPr>
            </a:lvl2pPr>
            <a:lvl3pPr marL="432000">
              <a:lnSpc>
                <a:spcPct val="90000"/>
              </a:lnSpc>
              <a:spcBef>
                <a:spcPct val="0"/>
              </a:spcBef>
              <a:spcAft>
                <a:spcPts val="1200"/>
              </a:spcAft>
              <a:buClrTx/>
              <a:defRPr sz="1200">
                <a:solidFill>
                  <a:schemeClr val="tx2"/>
                </a:solidFill>
              </a:defRPr>
            </a:lvl3pPr>
            <a:lvl4pPr marL="648000">
              <a:lnSpc>
                <a:spcPct val="90000"/>
              </a:lnSpc>
              <a:spcBef>
                <a:spcPct val="0"/>
              </a:spcBef>
              <a:spcAft>
                <a:spcPts val="1200"/>
              </a:spcAft>
              <a:buClrTx/>
              <a:defRPr sz="1200">
                <a:solidFill>
                  <a:schemeClr val="tx2"/>
                </a:solidFill>
              </a:defRPr>
            </a:lvl4pPr>
            <a:lvl5pPr marL="864000">
              <a:lnSpc>
                <a:spcPct val="90000"/>
              </a:lnSpc>
              <a:spcBef>
                <a:spcPct val="0"/>
              </a:spcBef>
              <a:spcAft>
                <a:spcPts val="1200"/>
              </a:spcAft>
              <a:buClrTx/>
              <a:defRPr sz="1200">
                <a:solidFill>
                  <a:schemeClr val="tx2"/>
                </a:solidFill>
              </a:defRPr>
            </a:lvl5pPr>
            <a:lvl6pPr marL="864000">
              <a:lnSpc>
                <a:spcPct val="90000"/>
              </a:lnSpc>
              <a:spcAft>
                <a:spcPts val="1200"/>
              </a:spcAft>
              <a:buClrTx/>
              <a:defRPr sz="1200">
                <a:solidFill>
                  <a:schemeClr val="tx2"/>
                </a:solidFill>
              </a:defRPr>
            </a:lvl6pPr>
            <a:lvl7pPr marL="864000">
              <a:lnSpc>
                <a:spcPct val="90000"/>
              </a:lnSpc>
              <a:spcAft>
                <a:spcPts val="1200"/>
              </a:spcAft>
              <a:buClrTx/>
              <a:defRPr sz="1200">
                <a:solidFill>
                  <a:schemeClr val="tx2"/>
                </a:solidFill>
              </a:defRPr>
            </a:lvl7pPr>
            <a:lvl8pPr marL="864000">
              <a:lnSpc>
                <a:spcPct val="90000"/>
              </a:lnSpc>
              <a:spcAft>
                <a:spcPts val="1200"/>
              </a:spcAft>
              <a:buClrTx/>
              <a:defRPr sz="1200">
                <a:solidFill>
                  <a:schemeClr val="tx2"/>
                </a:solidFill>
              </a:defRPr>
            </a:lvl8pPr>
            <a:lvl9pPr marL="864000">
              <a:lnSpc>
                <a:spcPct val="90000"/>
              </a:lnSpc>
              <a:spcAft>
                <a:spcPts val="1200"/>
              </a:spcAft>
              <a:buClrTx/>
              <a:defRPr sz="1200">
                <a:solidFill>
                  <a:schemeClr val="tx2"/>
                </a:solidFill>
              </a:defRPr>
            </a:lvl9pPr>
          </a:lstStyle>
          <a:p>
            <a:pPr lvl="0"/>
            <a:r>
              <a:rPr lang="nb-NO" noProof="0"/>
              <a:t>Klikk for å legge til tekst                                                                                                                          Enter &amp; TAB for å vise neste tekststil                                                                                                   SHIFT+TAB for å vise forrige tekststil</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ct val="0"/>
              </a:spcBef>
              <a:spcAft>
                <a:spcPts val="1200"/>
              </a:spcAft>
              <a:buNone/>
              <a:defRPr sz="1600" spc="0" baseline="0">
                <a:solidFill>
                  <a:schemeClr val="tx2"/>
                </a:solidFill>
                <a:latin typeface="+mj-lt"/>
              </a:defRPr>
            </a:lvl1pPr>
            <a:lvl2pPr marL="0" indent="0" algn="l">
              <a:lnSpc>
                <a:spcPct val="90000"/>
              </a:lnSpc>
              <a:spcBef>
                <a:spcPct val="0"/>
              </a:spcBef>
              <a:spcAft>
                <a:spcPts val="1200"/>
              </a:spcAft>
              <a:buNone/>
              <a:defRPr sz="1600" spc="0" baseline="0">
                <a:solidFill>
                  <a:schemeClr val="tx2"/>
                </a:solidFill>
              </a:defRPr>
            </a:lvl2pPr>
            <a:lvl3pPr marL="0" indent="0">
              <a:lnSpc>
                <a:spcPct val="90000"/>
              </a:lnSpc>
              <a:spcAft>
                <a:spcPts val="1200"/>
              </a:spcAft>
              <a:buFont typeface="Veidekke Favorit Offc" panose="020B0504030202060203" pitchFamily="34" charset="0"/>
              <a:buChar char="​"/>
              <a:defRPr sz="1600">
                <a:solidFill>
                  <a:schemeClr val="tx2"/>
                </a:solidFill>
              </a:defRPr>
            </a:lvl3pPr>
            <a:lvl4pPr marL="0" indent="0">
              <a:lnSpc>
                <a:spcPct val="90000"/>
              </a:lnSpc>
              <a:spcAft>
                <a:spcPts val="1200"/>
              </a:spcAft>
              <a:buFont typeface="Veidekke Favorit Offc" panose="020B0504030202060203" pitchFamily="34" charset="0"/>
              <a:buChar char="​"/>
              <a:defRPr sz="1600">
                <a:solidFill>
                  <a:schemeClr val="tx2"/>
                </a:solidFill>
              </a:defRPr>
            </a:lvl4pPr>
            <a:lvl5pPr marL="0" indent="0">
              <a:lnSpc>
                <a:spcPct val="90000"/>
              </a:lnSpc>
              <a:spcAft>
                <a:spcPts val="1200"/>
              </a:spcAft>
              <a:buFont typeface="Veidekke Favorit Offc" panose="020B0504030202060203" pitchFamily="34" charset="0"/>
              <a:buChar char="​"/>
              <a:defRPr sz="1600">
                <a:solidFill>
                  <a:schemeClr val="tx2"/>
                </a:solidFill>
              </a:defRPr>
            </a:lvl5pPr>
            <a:lvl6pPr marL="0" indent="0">
              <a:lnSpc>
                <a:spcPct val="90000"/>
              </a:lnSpc>
              <a:spcAft>
                <a:spcPts val="1200"/>
              </a:spcAft>
              <a:buFont typeface="Veidekke Favorit Offc" panose="020B0504030202060203" pitchFamily="34" charset="0"/>
              <a:buChar char="​"/>
              <a:defRPr sz="1600">
                <a:solidFill>
                  <a:schemeClr val="tx2"/>
                </a:solidFill>
              </a:defRPr>
            </a:lvl6pPr>
            <a:lvl7pPr marL="0" indent="0">
              <a:lnSpc>
                <a:spcPct val="90000"/>
              </a:lnSpc>
              <a:spcAft>
                <a:spcPts val="1200"/>
              </a:spcAft>
              <a:buFont typeface="Veidekke Favorit Offc" panose="020B0504030202060203" pitchFamily="34" charset="0"/>
              <a:buChar char="​"/>
              <a:defRPr sz="1600">
                <a:solidFill>
                  <a:schemeClr val="tx2"/>
                </a:solidFill>
              </a:defRPr>
            </a:lvl7pPr>
            <a:lvl8pPr marL="0" indent="0">
              <a:lnSpc>
                <a:spcPct val="90000"/>
              </a:lnSpc>
              <a:spcAft>
                <a:spcPts val="1200"/>
              </a:spcAft>
              <a:buFont typeface="Veidekke Favorit Offc" panose="020B0504030202060203" pitchFamily="34" charset="0"/>
              <a:buChar char="​"/>
              <a:defRPr sz="1600">
                <a:solidFill>
                  <a:schemeClr val="tx2"/>
                </a:solidFill>
              </a:defRPr>
            </a:lvl8pPr>
            <a:lvl9pPr marL="0" indent="0">
              <a:lnSpc>
                <a:spcPct val="90000"/>
              </a:lnSpc>
              <a:spcAft>
                <a:spcPts val="1200"/>
              </a:spcAft>
              <a:buFont typeface="Veidekke Favorit Offc" panose="020B0504030202060203" pitchFamily="34" charset="0"/>
              <a:buChar char="​"/>
              <a:defRPr sz="1600">
                <a:solidFill>
                  <a:schemeClr val="tx2"/>
                </a:solidFill>
              </a:defRPr>
            </a:lvl9pPr>
          </a:lstStyle>
          <a:p>
            <a:pPr lvl="0"/>
            <a:r>
              <a:rPr lang="nb-NO"/>
              <a:t>01.</a:t>
            </a:r>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t>‹#›</a:t>
            </a:fld>
            <a:endParaRPr lang="nb-NO"/>
          </a:p>
        </p:txBody>
      </p:sp>
      <p:sp>
        <p:nvSpPr>
          <p:cNvPr id="25" name="Footer dynamisk" descr="{&quot;templafy&quot;:{&quot;id&quot;:&quot;6528f6c6-4878-482b-b70f-a00095be967a&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373283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lutning (B)">
    <p:bg>
      <p:bgPr>
        <a:solidFill>
          <a:schemeClr val="accent2"/>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err="1"/>
          </a:p>
        </p:txBody>
      </p:sp>
      <p:pic>
        <p:nvPicPr>
          <p:cNvPr id="6" name="Logo">
            <a:extLst>
              <a:ext uri="{FF2B5EF4-FFF2-40B4-BE49-F238E27FC236}">
                <a16:creationId xmlns:a16="http://schemas.microsoft.com/office/drawing/2014/main" id="{6B35BF3C-8866-77CB-0180-B34C0CD804A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393608" y="3372772"/>
            <a:ext cx="1422472" cy="248269"/>
          </a:xfrm>
          <a:prstGeom prst="rect">
            <a:avLst/>
          </a:prstGeom>
        </p:spPr>
      </p:pic>
    </p:spTree>
    <p:extLst>
      <p:ext uri="{BB962C8B-B14F-4D97-AF65-F5344CB8AC3E}">
        <p14:creationId xmlns:p14="http://schemas.microsoft.com/office/powerpoint/2010/main" val="18067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ukerhåndbok">
    <p:spTree>
      <p:nvGrpSpPr>
        <p:cNvPr id="1" name=""/>
        <p:cNvGrpSpPr/>
        <p:nvPr/>
      </p:nvGrpSpPr>
      <p:grpSpPr>
        <a:xfrm>
          <a:off x="0" y="0"/>
          <a:ext cx="0" cy="0"/>
          <a:chOff x="0" y="0"/>
          <a:chExt cx="0" cy="0"/>
        </a:xfrm>
      </p:grpSpPr>
      <p:sp>
        <p:nvSpPr>
          <p:cNvPr id="43" name="Text Box 2">
            <a:extLst>
              <a:ext uri="{FF2B5EF4-FFF2-40B4-BE49-F238E27FC236}">
                <a16:creationId xmlns:a16="http://schemas.microsoft.com/office/drawing/2014/main" id="{AA8FF1AB-80C2-4920-AC93-402D8FFA2399}"/>
              </a:ext>
            </a:extLst>
          </p:cNvPr>
          <p:cNvSpPr txBox="1">
            <a:spLocks noChangeArrowheads="1"/>
          </p:cNvSpPr>
          <p:nvPr userDrawn="1"/>
        </p:nvSpPr>
        <p:spPr bwMode="auto">
          <a:xfrm>
            <a:off x="539750" y="3618857"/>
            <a:ext cx="249684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Bef>
                <a:spcPts val="1200"/>
              </a:spcBef>
              <a:spcAft>
                <a:spcPts val="600"/>
              </a:spcAft>
              <a:defRPr/>
            </a:pPr>
            <a:r>
              <a:rPr lang="nb-NO" sz="900" b="1">
                <a:solidFill>
                  <a:srgbClr val="000000"/>
                </a:solidFill>
                <a:latin typeface="Veidekke Favorit Offc" panose="020B0504030202060203" pitchFamily="34" charset="0"/>
                <a:ea typeface="Veidekke Favorit Offc" panose="020B0504030202060203" pitchFamily="34" charset="0"/>
              </a:rPr>
              <a:t>Change Slide Layout</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marL="0" indent="0">
              <a:spcAft>
                <a:spcPts val="600"/>
              </a:spcAft>
              <a:buFont typeface="+mj-lt"/>
              <a:buNone/>
            </a:pPr>
            <a:r>
              <a:rPr lang="nb-NO" sz="900" b="1">
                <a:solidFill>
                  <a:srgbClr val="000000"/>
                </a:solidFill>
                <a:latin typeface="Veidekke Favorit Offc" panose="020B0504030202060203" pitchFamily="34" charset="0"/>
                <a:ea typeface="Veidekke Favorit Offc" panose="020B0504030202060203" pitchFamily="34" charset="0"/>
              </a:rPr>
              <a:t>1</a:t>
            </a:r>
            <a:r>
              <a:rPr lang="nb-NO" sz="900" b="1" noProof="0">
                <a:solidFill>
                  <a:srgbClr val="000000"/>
                </a:solidFill>
                <a:latin typeface="Veidekke Favorit Offc" panose="020B0504030202060203" pitchFamily="34" charset="0"/>
                <a:ea typeface="Veidekke Favorit Offc" panose="020B0504030202060203" pitchFamily="34" charset="0"/>
              </a:rPr>
              <a:t>. </a:t>
            </a:r>
            <a:r>
              <a:rPr lang="nb-NO" sz="900" noProof="0">
                <a:solidFill>
                  <a:srgbClr val="000000"/>
                </a:solidFill>
                <a:latin typeface="Veidekke Favorit Offc" panose="020B0504030202060203" pitchFamily="34" charset="0"/>
                <a:ea typeface="Veidekke Favorit Offc" panose="020B0504030202060203" pitchFamily="34" charset="0"/>
              </a:rPr>
              <a:t>Click on the arrow next to </a:t>
            </a:r>
            <a:r>
              <a:rPr lang="nb-NO" sz="900" b="1" noProof="0">
                <a:solidFill>
                  <a:srgbClr val="000000"/>
                </a:solidFill>
                <a:latin typeface="Veidekke Favorit Offc" panose="020B0504030202060203" pitchFamily="34" charset="0"/>
                <a:ea typeface="Veidekke Favorit Offc" panose="020B0504030202060203" pitchFamily="34" charset="0"/>
              </a:rPr>
              <a:t>Layout </a:t>
            </a:r>
            <a:r>
              <a:rPr lang="nb-NO" sz="900" noProof="0">
                <a:solidFill>
                  <a:srgbClr val="000000"/>
                </a:solidFill>
                <a:latin typeface="Veidekke Favorit Offc" panose="020B0504030202060203" pitchFamily="34" charset="0"/>
                <a:ea typeface="Veidekke Favorit Offc" panose="020B0504030202060203" pitchFamily="34" charset="0"/>
              </a:rPr>
              <a:t>to view </a:t>
            </a:r>
            <a:br>
              <a:rPr lang="nb-NO" sz="900" noProof="0">
                <a:solidFill>
                  <a:srgbClr val="000000"/>
                </a:solidFill>
                <a:latin typeface="Veidekke Favorit Offc" panose="020B0504030202060203" pitchFamily="34" charset="0"/>
                <a:ea typeface="Veidekke Favorit Offc" panose="020B0504030202060203" pitchFamily="34" charset="0"/>
              </a:rPr>
            </a:br>
            <a:r>
              <a:rPr lang="nb-NO" sz="900" noProof="0">
                <a:solidFill>
                  <a:srgbClr val="000000"/>
                </a:solidFill>
                <a:latin typeface="Veidekke Favorit Offc" panose="020B0504030202060203" pitchFamily="34" charset="0"/>
                <a:ea typeface="Veidekke Favorit Offc" panose="020B0504030202060203" pitchFamily="34" charset="0"/>
              </a:rPr>
              <a:t>a dropdown menu of possible slide layouts</a:t>
            </a:r>
            <a:endParaRPr lang="nb-NO" sz="900" noProof="0">
              <a:latin typeface="Veidekke Favorit Offc" panose="020B0504030202060203" pitchFamily="34" charset="0"/>
              <a:ea typeface="Veidekke Favorit Offc" panose="020B0504030202060203" pitchFamily="34" charset="0"/>
            </a:endParaRPr>
          </a:p>
          <a:p>
            <a:pPr marL="0" indent="0">
              <a:spcAft>
                <a:spcPct val="0"/>
              </a:spcAft>
              <a:buFont typeface="+mj-lt"/>
              <a:buNone/>
            </a:pPr>
            <a:r>
              <a:rPr lang="nb-NO" sz="900" b="1" noProof="0">
                <a:solidFill>
                  <a:srgbClr val="000000"/>
                </a:solidFill>
                <a:latin typeface="Veidekke Favorit Offc" panose="020B0504030202060203" pitchFamily="34" charset="0"/>
                <a:ea typeface="Veidekke Favorit Offc" panose="020B0504030202060203" pitchFamily="34" charset="0"/>
              </a:rPr>
              <a:t>2. </a:t>
            </a:r>
            <a:r>
              <a:rPr lang="nb-NO" sz="900" noProof="0">
                <a:solidFill>
                  <a:srgbClr val="000000"/>
                </a:solidFill>
                <a:latin typeface="Veidekke Favorit Offc" panose="020B0504030202060203" pitchFamily="34" charset="0"/>
                <a:ea typeface="Veidekke Favorit Offc" panose="020B0504030202060203" pitchFamily="34" charset="0"/>
              </a:rPr>
              <a:t>Click on the layout you prefer and it will be </a:t>
            </a:r>
            <a:br>
              <a:rPr lang="nb-NO" sz="900" noProof="0">
                <a:solidFill>
                  <a:srgbClr val="000000"/>
                </a:solidFill>
                <a:latin typeface="Veidekke Favorit Offc" panose="020B0504030202060203" pitchFamily="34" charset="0"/>
                <a:ea typeface="Veidekke Favorit Offc" panose="020B0504030202060203" pitchFamily="34" charset="0"/>
              </a:rPr>
            </a:br>
            <a:r>
              <a:rPr lang="nb-NO" sz="900" noProof="0">
                <a:solidFill>
                  <a:srgbClr val="000000"/>
                </a:solidFill>
                <a:latin typeface="Veidekke Favorit Offc" panose="020B0504030202060203" pitchFamily="34" charset="0"/>
                <a:ea typeface="Veidekke Favorit Offc" panose="020B0504030202060203" pitchFamily="34" charset="0"/>
              </a:rPr>
              <a:t>applied to the new slide</a:t>
            </a:r>
            <a:endParaRPr lang="nb-NO"/>
          </a:p>
          <a:p>
            <a:pPr fontAlgn="auto">
              <a:spcBef>
                <a:spcPts val="1200"/>
              </a:spcBef>
              <a:spcAft>
                <a:spcPts val="600"/>
              </a:spcAft>
              <a:buFont typeface="+mj-lt"/>
              <a:buNone/>
              <a:defRPr/>
            </a:pPr>
            <a:r>
              <a:rPr lang="nb-NO" sz="900" b="1" noProof="1">
                <a:solidFill>
                  <a:schemeClr val="tx1"/>
                </a:solidFill>
                <a:latin typeface="Veidekke Favorit Offc" panose="020B0504030202060203" pitchFamily="34" charset="0"/>
                <a:cs typeface="Veidekke Favorit Offc" panose="020B0504030202060203" pitchFamily="34" charset="0"/>
              </a:rPr>
              <a:t>Reset slide</a:t>
            </a:r>
            <a:endParaRPr lang="nb-NO"/>
          </a:p>
          <a:p>
            <a:pPr marL="0" marR="0" indent="0" algn="l" defTabSz="914400" rtl="0" eaLnBrk="1" fontAlgn="auto" latinLnBrk="0" hangingPunct="1">
              <a:lnSpc>
                <a:spcPct val="100000"/>
              </a:lnSpc>
              <a:spcBef>
                <a:spcPct val="0"/>
              </a:spcBef>
              <a:spcAft>
                <a:spcPts val="600"/>
              </a:spcAft>
              <a:buClrTx/>
              <a:buSzTx/>
              <a:buFont typeface="+mj-lt"/>
              <a:buNone/>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marL="0" marR="0" indent="0" algn="l" defTabSz="914400" rtl="0" eaLnBrk="1" fontAlgn="auto" latinLnBrk="0" hangingPunct="1">
              <a:lnSpc>
                <a:spcPct val="100000"/>
              </a:lnSpc>
              <a:spcBef>
                <a:spcPct val="0"/>
              </a:spcBef>
              <a:spcAft>
                <a:spcPts val="600"/>
              </a:spcAft>
              <a:buClrTx/>
              <a:buSzTx/>
              <a:buFont typeface="+mj-lt"/>
              <a:buNone/>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Reset </a:t>
            </a:r>
            <a:r>
              <a:rPr lang="nb-NO" altLang="da-DK" sz="900" noProof="1">
                <a:solidFill>
                  <a:schemeClr val="tx1"/>
                </a:solidFill>
                <a:latin typeface="Veidekke Favorit Offc" panose="020B0504030202060203" pitchFamily="34" charset="0"/>
                <a:cs typeface="Veidekke Favorit Offc" panose="020B0504030202060203" pitchFamily="34" charset="0"/>
              </a:rPr>
              <a:t>menu to reset position, size</a:t>
            </a:r>
            <a:r>
              <a:rPr lang="nb-NO" altLang="da-DK" sz="900" baseline="0" noProof="1">
                <a:solidFill>
                  <a:schemeClr val="tx1"/>
                </a:solidFill>
                <a:latin typeface="Veidekke Favorit Offc" panose="020B0504030202060203" pitchFamily="34" charset="0"/>
                <a:cs typeface="Veidekke Favorit Offc" panose="020B0504030202060203" pitchFamily="34" charset="0"/>
              </a:rPr>
              <a:t> and formatting of the slide placeholdersto their default settings</a:t>
            </a:r>
            <a:endParaRPr lang="nb-NO" sz="900" noProof="1">
              <a:solidFill>
                <a:schemeClr val="tx1"/>
              </a:solidFill>
              <a:latin typeface="Veidekke Favorit Offc" panose="020B0504030202060203" pitchFamily="34" charset="0"/>
              <a:cs typeface="Veidekke Favorit Offc" panose="020B0504030202060203" pitchFamily="34" charset="0"/>
            </a:endParaRPr>
          </a:p>
        </p:txBody>
      </p:sp>
      <p:sp>
        <p:nvSpPr>
          <p:cNvPr id="21" name="Text Box 3"/>
          <p:cNvSpPr txBox="1">
            <a:spLocks noChangeArrowheads="1"/>
          </p:cNvSpPr>
          <p:nvPr userDrawn="1"/>
        </p:nvSpPr>
        <p:spPr bwMode="auto">
          <a:xfrm>
            <a:off x="4662000" y="1310533"/>
            <a:ext cx="2711598" cy="32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A. Insert corporate picture</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b="0" noProof="1">
                <a:solidFill>
                  <a:schemeClr val="tx1"/>
                </a:solidFill>
                <a:latin typeface="Veidekke Favorit Offc" panose="020B0504030202060203" pitchFamily="34" charset="0"/>
                <a:cs typeface="Veidekke Favorit Offc" panose="020B0504030202060203" pitchFamily="34" charset="0"/>
              </a:rPr>
              <a:t> Click the blue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Templafy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-button</a:t>
            </a:r>
            <a:endParaRPr lang="nb-NO"/>
          </a:p>
          <a:p>
            <a:pPr marL="0" marR="0" lvl="0" indent="0" algn="l" defTabSz="914400" rtl="0" eaLnBrk="1" fontAlgn="auto" latinLnBrk="0" hangingPunct="1">
              <a:lnSpc>
                <a:spcPct val="100000"/>
              </a:lnSpc>
              <a:spcBef>
                <a:spcPct val="0"/>
              </a:spcBef>
              <a:spcAft>
                <a:spcPts val="600"/>
              </a:spcAft>
              <a:buClrTx/>
              <a:buSzTx/>
              <a:buFontTx/>
              <a:buNone/>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In the dropdown,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or click </a:t>
            </a:r>
            <a:br>
              <a:rPr lang="nb-NO" altLang="da-DK" sz="900" b="0" baseline="0" noProof="1">
                <a:solidFill>
                  <a:schemeClr val="tx1"/>
                </a:solidFill>
                <a:latin typeface="Veidekke Favorit Offc" panose="020B0504030202060203" pitchFamily="34" charset="0"/>
                <a:cs typeface="Veidekke Favorit Offc" panose="020B0504030202060203" pitchFamily="34" charset="0"/>
              </a:rPr>
            </a:b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i="0" baseline="0" noProof="1">
                <a:solidFill>
                  <a:schemeClr val="tx1"/>
                </a:solidFill>
                <a:latin typeface="Veidekke Favorit Offc" panose="020B0504030202060203" pitchFamily="34" charset="0"/>
                <a:cs typeface="Veidekke Favorit Offc" panose="020B0504030202060203" pitchFamily="34" charset="0"/>
              </a:rPr>
              <a:t>-button</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in the right Templafy pane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B. Browse for other pictures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Insert</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a:solidFill>
                  <a:srgbClr val="000000"/>
                </a:solidFill>
                <a:latin typeface="Veidekke Favorit Offc" panose="020B0504030202060203" pitchFamily="34" charset="0"/>
                <a:ea typeface="Veidekke Favorit Offc" panose="020B0504030202060203" pitchFamily="34" charset="0"/>
              </a:rPr>
              <a:t>C. </a:t>
            </a:r>
            <a:r>
              <a:rPr lang="nb-NO" sz="900" b="1" noProof="0">
                <a:solidFill>
                  <a:srgbClr val="000000"/>
                </a:solidFill>
                <a:latin typeface="Veidekke Favorit Offc" panose="020B0504030202060203" pitchFamily="34" charset="0"/>
                <a:ea typeface="Veidekke Favorit Offc" panose="020B0504030202060203" pitchFamily="34" charset="0"/>
              </a:rPr>
              <a:t>Insert copied picture</a:t>
            </a:r>
            <a:endParaRPr lang="nb-NO" altLang="da-DK" sz="900" noProof="0">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paste</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ct val="0"/>
              </a:spcBef>
              <a:spcAft>
                <a:spcPts val="600"/>
              </a:spcAft>
              <a:buClrTx/>
              <a:buSzTx/>
              <a:buFontTx/>
              <a:buNone/>
              <a:defRPr/>
            </a:pPr>
            <a:r>
              <a:rPr lang="nb-NO" sz="900" b="1" kern="1200">
                <a:solidFill>
                  <a:schemeClr val="tx1"/>
                </a:solidFill>
                <a:latin typeface="Veidekke Favorit Offc" panose="020B0504030202060203" pitchFamily="34" charset="0"/>
                <a:ea typeface="+mn-ea"/>
                <a:cs typeface="Veidekke Favorit Offc" panose="020B0504030202060203" pitchFamily="34" charset="0"/>
              </a:rPr>
              <a:t>Color</a:t>
            </a:r>
            <a:br>
              <a:rPr lang="nb-NO" sz="1198">
                <a:solidFill>
                  <a:schemeClr val="tx1"/>
                </a:solidFill>
                <a:latin typeface="+mn-lt"/>
                <a:cs typeface="Veidekke Favorit Offc" panose="020B0504030202060203" pitchFamily="34" charset="0"/>
              </a:rPr>
            </a:br>
            <a:r>
              <a:rPr lang="nb-NO" altLang="da-DK" sz="898" b="0" kern="1200" noProof="1">
                <a:solidFill>
                  <a:schemeClr val="tx1"/>
                </a:solidFill>
                <a:latin typeface="+mn-lt"/>
                <a:ea typeface="+mn-ea"/>
                <a:cs typeface="Veidekke Favorit Offc" panose="020B0504030202060203" pitchFamily="34" charset="0"/>
              </a:rPr>
              <a:t>Use only the top colors in the color theme or Custom Colors.</a:t>
            </a:r>
            <a:endParaRPr lang="nb-NO" altLang="da-DK" sz="673" b="1" noProof="1">
              <a:solidFill>
                <a:schemeClr val="tx1"/>
              </a:solidFill>
              <a:latin typeface="+mn-lt"/>
              <a:cs typeface="Veidekke Favorit Offc" panose="020B0504030202060203" pitchFamily="34" charset="0"/>
            </a:endParaRPr>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p:txBody>
      </p:sp>
      <p:sp>
        <p:nvSpPr>
          <p:cNvPr id="9" name="Header"/>
          <p:cNvSpPr txBox="1"/>
          <p:nvPr userDrawn="1"/>
        </p:nvSpPr>
        <p:spPr>
          <a:xfrm>
            <a:off x="549081" y="499996"/>
            <a:ext cx="11109323" cy="650171"/>
          </a:xfrm>
          <a:prstGeom prst="rect">
            <a:avLst/>
          </a:prstGeom>
          <a:noFill/>
        </p:spPr>
        <p:txBody>
          <a:bodyPr wrap="square" lIns="0" tIns="0" rIns="0" bIns="0" rtlCol="0" anchor="t" anchorCtr="0">
            <a:noAutofit/>
          </a:bodyPr>
          <a:lstStyle/>
          <a:p>
            <a:r>
              <a:rPr kumimoji="0" lang="nb-NO" sz="3200" b="0" i="0" u="none" strike="noStrike" kern="1200" cap="none" spc="0" normalizeH="0" baseline="0" noProof="0">
                <a:ln>
                  <a:noFill/>
                </a:ln>
                <a:solidFill>
                  <a:prstClr val="black"/>
                </a:solidFill>
                <a:effectLst/>
                <a:uLnTx/>
                <a:uFillTx/>
                <a:latin typeface="Veidekke Favorit Offc" panose="020B0504030202060203" pitchFamily="34" charset="0"/>
                <a:ea typeface="+mj-ea"/>
                <a:cs typeface="Veidekke Favorit Offc" panose="020B0504030202060203" pitchFamily="34" charset="0"/>
              </a:rPr>
              <a:t>User guide – delete before use</a:t>
            </a:r>
            <a:endParaRPr lang="nb-NO" sz="1800" noProof="0"/>
          </a:p>
        </p:txBody>
      </p:sp>
      <p:sp>
        <p:nvSpPr>
          <p:cNvPr id="29" name="Text Box 2"/>
          <p:cNvSpPr txBox="1">
            <a:spLocks noChangeArrowheads="1"/>
          </p:cNvSpPr>
          <p:nvPr userDrawn="1"/>
        </p:nvSpPr>
        <p:spPr bwMode="auto">
          <a:xfrm>
            <a:off x="539750" y="1310533"/>
            <a:ext cx="30927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Use text</a:t>
            </a:r>
            <a:r>
              <a:rPr lang="nb-NO" sz="900" b="1" baseline="0" noProof="1">
                <a:solidFill>
                  <a:schemeClr val="tx1"/>
                </a:solidFill>
                <a:latin typeface="Veidekke Favorit Offc" panose="020B0504030202060203" pitchFamily="34" charset="0"/>
                <a:cs typeface="Veidekke Favorit Offc" panose="020B0504030202060203" pitchFamily="34" charset="0"/>
              </a:rPr>
              <a:t> styles</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Use the </a:t>
            </a:r>
            <a:r>
              <a:rPr lang="nb-NO" altLang="da-DK" sz="900" b="1" noProof="1">
                <a:solidFill>
                  <a:schemeClr val="tx1"/>
                </a:solidFill>
                <a:latin typeface="Veidekke Favorit Offc" panose="020B0504030202060203" pitchFamily="34" charset="0"/>
                <a:cs typeface="Veidekke Favorit Offc" panose="020B0504030202060203" pitchFamily="34" charset="0"/>
              </a:rPr>
              <a:t>TAB</a:t>
            </a:r>
            <a:r>
              <a:rPr lang="nb-NO" altLang="da-DK" sz="900" b="0" noProof="1">
                <a:solidFill>
                  <a:schemeClr val="tx1"/>
                </a:solidFill>
                <a:latin typeface="Veidekke Favorit Offc" panose="020B0504030202060203" pitchFamily="34" charset="0"/>
                <a:cs typeface="Veidekke Favorit Offc" panose="020B0504030202060203" pitchFamily="34" charset="0"/>
              </a:rPr>
              <a:t>-key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jump through levels.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ENTER</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then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TAB</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switch from one level to the next level</a:t>
            </a:r>
            <a:endParaRPr lang="nb-NO"/>
          </a:p>
          <a:p>
            <a:pPr eaLnBrk="1" hangingPunct="1">
              <a:spcAft>
                <a:spcPts val="600"/>
              </a:spcAft>
              <a:defRPr/>
            </a:pPr>
            <a:r>
              <a:rPr lang="nb-NO" altLang="da-DK" sz="900" b="0" baseline="0" noProof="1">
                <a:solidFill>
                  <a:schemeClr val="tx1"/>
                </a:solidFill>
                <a:latin typeface="Veidekke Favorit Offc" panose="020B0504030202060203" pitchFamily="34" charset="0"/>
                <a:cs typeface="Veidekke Favorit Offc" panose="020B0504030202060203" pitchFamily="34" charset="0"/>
              </a:rPr>
              <a:t>To go back in levels use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SHIFT-TAB</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sz="900" noProof="1">
                <a:solidFill>
                  <a:schemeClr val="tx1"/>
                </a:solidFill>
                <a:latin typeface="Veidekke Favorit Offc" panose="020B0504030202060203" pitchFamily="34" charset="0"/>
                <a:cs typeface="Veidekke Favorit Offc" panose="020B0504030202060203" pitchFamily="34" charset="0"/>
              </a:rPr>
              <a:t>Alternatively, </a:t>
            </a:r>
            <a:r>
              <a:rPr lang="nb-NO" sz="900" b="1" noProof="1">
                <a:solidFill>
                  <a:schemeClr val="tx1"/>
                </a:solidFill>
                <a:latin typeface="Veidekke Favorit Offc" panose="020B0504030202060203" pitchFamily="34" charset="0"/>
                <a:cs typeface="Veidekke Favorit Offc" panose="020B0504030202060203" pitchFamily="34" charset="0"/>
              </a:rPr>
              <a:t>Increase</a:t>
            </a:r>
            <a:r>
              <a:rPr lang="nb-NO" sz="900" baseline="0" noProof="1">
                <a:solidFill>
                  <a:schemeClr val="tx1"/>
                </a:solidFill>
                <a:latin typeface="Veidekke Favorit Offc" panose="020B0504030202060203" pitchFamily="34" charset="0"/>
                <a:cs typeface="Veidekke Favorit Offc" panose="020B0504030202060203" pitchFamily="34" charset="0"/>
              </a:rPr>
              <a:t> and </a:t>
            </a:r>
            <a:r>
              <a:rPr lang="nb-NO" sz="900" b="1" baseline="0" noProof="1">
                <a:solidFill>
                  <a:schemeClr val="tx1"/>
                </a:solidFill>
                <a:latin typeface="Veidekke Favorit Offc" panose="020B0504030202060203" pitchFamily="34" charset="0"/>
                <a:cs typeface="Veidekke Favorit Offc" panose="020B0504030202060203" pitchFamily="34" charset="0"/>
              </a:rPr>
              <a:t>Decrease </a:t>
            </a:r>
            <a:r>
              <a:rPr lang="nb-NO" sz="900" baseline="0" noProof="1">
                <a:solidFill>
                  <a:schemeClr val="tx1"/>
                </a:solidFill>
                <a:latin typeface="Veidekke Favorit Offc" panose="020B0504030202060203" pitchFamily="34" charset="0"/>
                <a:cs typeface="Veidekke Favorit Offc" panose="020B0504030202060203" pitchFamily="34" charset="0"/>
              </a:rPr>
              <a:t>list level </a:t>
            </a:r>
            <a:br>
              <a:rPr lang="nb-NO" sz="900" baseline="0" noProof="1">
                <a:solidFill>
                  <a:schemeClr val="tx1"/>
                </a:solidFill>
                <a:latin typeface="Veidekke Favorit Offc" panose="020B0504030202060203" pitchFamily="34" charset="0"/>
                <a:cs typeface="Veidekke Favorit Offc" panose="020B0504030202060203" pitchFamily="34" charset="0"/>
              </a:rPr>
            </a:br>
            <a:r>
              <a:rPr lang="nb-NO" sz="900" baseline="0" noProof="1">
                <a:solidFill>
                  <a:schemeClr val="tx1"/>
                </a:solidFill>
                <a:latin typeface="Veidekke Favorit Offc" panose="020B0504030202060203" pitchFamily="34" charset="0"/>
                <a:cs typeface="Veidekke Favorit Offc" panose="020B0504030202060203" pitchFamily="34" charset="0"/>
              </a:rPr>
              <a:t>can be used</a:t>
            </a:r>
            <a:endParaRPr lang="nb-NO"/>
          </a:p>
        </p:txBody>
      </p:sp>
      <p:sp>
        <p:nvSpPr>
          <p:cNvPr id="25" name="Text Box 4"/>
          <p:cNvSpPr txBox="1">
            <a:spLocks noChangeArrowheads="1"/>
          </p:cNvSpPr>
          <p:nvPr userDrawn="1"/>
        </p:nvSpPr>
        <p:spPr bwMode="auto">
          <a:xfrm>
            <a:off x="8956800" y="1310533"/>
            <a:ext cx="2412000" cy="388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Insert picture</a:t>
            </a:r>
            <a:endParaRPr lang="nb-NO"/>
          </a:p>
          <a:p>
            <a:pPr marL="0" marR="0" lvl="0" indent="0" algn="l" defTabSz="914400" rtl="0" eaLnBrk="1" fontAlgn="auto" latinLnBrk="0" hangingPunct="1">
              <a:lnSpc>
                <a:spcPct val="100000"/>
              </a:lnSpc>
              <a:spcBef>
                <a:spcPct val="0"/>
              </a:spcBef>
              <a:spcAft>
                <a:spcPts val="600"/>
              </a:spcAft>
              <a:buClrTx/>
              <a:buSzTx/>
              <a:buFontTx/>
              <a:buNone/>
              <a:defRPr/>
            </a:pPr>
            <a:r>
              <a:rPr lang="nb-NO" altLang="da-DK" sz="900" b="0" noProof="1">
                <a:solidFill>
                  <a:schemeClr val="tx1"/>
                </a:solidFill>
                <a:latin typeface="Veidekke Favorit Offc" panose="020B0504030202060203" pitchFamily="34" charset="0"/>
                <a:cs typeface="Veidekke Favorit Offc" panose="020B0504030202060203" pitchFamily="34" charset="0"/>
              </a:rPr>
              <a:t>On slides with picture placeholder or any other placeholder, click on the placeholder.</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Hint: hold down the Shift button and click on the placeholder</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Change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a:t>
            </a:r>
            <a:r>
              <a:rPr lang="nb-NO" altLang="da-DK" sz="900" b="1" noProof="1">
                <a:solidFill>
                  <a:schemeClr val="tx1"/>
                </a:solidFill>
                <a:latin typeface="Veidekke Favorit Offc" panose="020B0504030202060203" pitchFamily="34" charset="0"/>
                <a:cs typeface="Veidekke Favorit Offc" panose="020B0504030202060203" pitchFamily="34" charset="0"/>
              </a:rPr>
              <a:t>Crop</a:t>
            </a:r>
            <a:r>
              <a:rPr lang="nb-NO" altLang="da-DK" sz="900" b="0" noProof="1">
                <a:solidFill>
                  <a:schemeClr val="tx1"/>
                </a:solidFill>
                <a:latin typeface="Veidekke Favorit Offc" panose="020B0504030202060203" pitchFamily="34" charset="0"/>
                <a:cs typeface="Veidekke Favorit Offc" panose="020B0504030202060203" pitchFamily="34" charset="0"/>
              </a:rPr>
              <a:t> to change size or </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focus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b="0" noProof="1">
                <a:solidFill>
                  <a:schemeClr val="tx1"/>
                </a:solidFill>
                <a:latin typeface="Veidekke Favorit Offc" panose="020B0504030202060203" pitchFamily="34" charset="0"/>
                <a:cs typeface="Veidekke Favorit Offc" panose="020B0504030202060203" pitchFamily="34" charset="0"/>
              </a:rPr>
              <a:t>If you want to scale the picture, hold </a:t>
            </a:r>
            <a:r>
              <a:rPr lang="nb-NO" altLang="da-DK" sz="900" b="1" noProof="1">
                <a:solidFill>
                  <a:schemeClr val="tx1"/>
                </a:solidFill>
                <a:latin typeface="Veidekke Favorit Offc" panose="020B0504030202060203" pitchFamily="34" charset="0"/>
                <a:cs typeface="Veidekke Favorit Offc" panose="020B0504030202060203" pitchFamily="34" charset="0"/>
              </a:rPr>
              <a:t>SHIFT</a:t>
            </a:r>
            <a:r>
              <a:rPr lang="nb-NO" altLang="da-DK" sz="900" b="0" noProof="1">
                <a:solidFill>
                  <a:schemeClr val="tx1"/>
                </a:solidFill>
                <a:latin typeface="Veidekke Favorit Offc" panose="020B0504030202060203" pitchFamily="34" charset="0"/>
                <a:cs typeface="Veidekke Favorit Offc" panose="020B0504030202060203" pitchFamily="34" charset="0"/>
              </a:rPr>
              <a:t>-key down while dragging the corners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t>
            </a:r>
            <a:r>
              <a:rPr lang="nb-NO" altLang="da-DK" sz="900" b="0" noProof="1">
                <a:solidFill>
                  <a:schemeClr val="tx1"/>
                </a:solidFill>
                <a:latin typeface="Veidekke Favorit Offc" panose="020B0504030202060203" pitchFamily="34" charset="0"/>
                <a:cs typeface="Veidekke Favorit Offc" panose="020B0504030202060203" pitchFamily="34" charset="0"/>
              </a:rPr>
              <a:t>If you delete the picture and insert a new one, the picture may lie in front of the text or graphic.</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If this happens, select the picture, right-click and choose </a:t>
            </a:r>
            <a:r>
              <a:rPr lang="nb-NO" altLang="da-DK" sz="900" b="1" noProof="1">
                <a:solidFill>
                  <a:schemeClr val="tx1"/>
                </a:solidFill>
                <a:latin typeface="Veidekke Favorit Offc" panose="020B0504030202060203" pitchFamily="34" charset="0"/>
                <a:cs typeface="Veidekke Favorit Offc" panose="020B0504030202060203" pitchFamily="34" charset="0"/>
              </a:rPr>
              <a:t>Send to Back</a:t>
            </a:r>
            <a:endParaRPr lang="nb-NO"/>
          </a:p>
          <a:p>
            <a:pPr eaLnBrk="1" hangingPunct="1">
              <a:spcBef>
                <a:spcPts val="10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Guides</a:t>
            </a:r>
            <a:endParaRPr lang="nb-NO"/>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To view drawing guides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View</a:t>
            </a:r>
            <a:r>
              <a:rPr lang="nb-NO" altLang="da-DK" sz="900" b="0" noProof="1">
                <a:solidFill>
                  <a:schemeClr val="tx1"/>
                </a:solidFill>
                <a:latin typeface="Veidekke Favorit Offc" panose="020B0504030202060203" pitchFamily="34" charset="0"/>
                <a:cs typeface="Veidekke Favorit Offc" panose="020B0504030202060203" pitchFamily="34" charset="0"/>
              </a:rPr>
              <a:t> tab, set tick mark next to </a:t>
            </a:r>
            <a:r>
              <a:rPr lang="nb-NO" altLang="da-DK" sz="900" b="1" noProof="1">
                <a:solidFill>
                  <a:schemeClr val="tx1"/>
                </a:solidFill>
                <a:latin typeface="Veidekke Favorit Offc" panose="020B0504030202060203" pitchFamily="34" charset="0"/>
                <a:cs typeface="Veidekke Favorit Offc" panose="020B0504030202060203" pitchFamily="34" charset="0"/>
              </a:rPr>
              <a:t>Guides</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Alt + F9 </a:t>
            </a:r>
            <a:r>
              <a:rPr lang="nb-NO" altLang="da-DK" sz="900" b="0" noProof="1">
                <a:solidFill>
                  <a:schemeClr val="tx1"/>
                </a:solidFill>
                <a:latin typeface="Veidekke Favorit Offc" panose="020B0504030202060203" pitchFamily="34" charset="0"/>
                <a:cs typeface="Veidekke Favorit Offc" panose="020B0504030202060203" pitchFamily="34" charset="0"/>
              </a:rPr>
              <a:t>for quick viewing of guides</a:t>
            </a:r>
            <a:endParaRPr lang="nb-NO" altLang="da-DK" sz="900" b="1" noProof="1">
              <a:solidFill>
                <a:schemeClr val="tx1"/>
              </a:solidFill>
              <a:latin typeface="Veidekke Favorit Offc" panose="020B0504030202060203" pitchFamily="34" charset="0"/>
              <a:cs typeface="Veidekke Favorit Offc" panose="020B0504030202060203" pitchFamily="34" charset="0"/>
            </a:endParaRPr>
          </a:p>
        </p:txBody>
      </p:sp>
      <p:pic>
        <p:nvPicPr>
          <p:cNvPr id="28" name="1 Increase decrease"/>
          <p:cNvPicPr>
            <a:picLocks noChangeAspect="1"/>
          </p:cNvPicPr>
          <p:nvPr userDrawn="1"/>
        </p:nvPicPr>
        <p:blipFill>
          <a:blip r:embed="rId2"/>
          <a:stretch>
            <a:fillRect/>
          </a:stretch>
        </p:blipFill>
        <p:spPr>
          <a:xfrm>
            <a:off x="3234940" y="2030081"/>
            <a:ext cx="549328" cy="285228"/>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373598" y="2159996"/>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3"/>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376339" y="2977596"/>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3"/>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417748" y="1132524"/>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a:blip r:embed="rId7">
              <a:extLst>
                <a:ext uri="{28A0092B-C50C-407E-A947-70E740481C1C}">
                  <a14:useLocalDpi xmlns:a14="http://schemas.microsoft.com/office/drawing/2010/main"/>
                </a:ext>
              </a:extLst>
            </a:blip>
            <a:srcRect l="1432" t="16308" r="2422" b="1509"/>
            <a:stretch>
              <a:fill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3"/>
          <a:stretch>
            <a:fillRect/>
          </a:stretch>
        </p:blipFill>
        <p:spPr>
          <a:xfrm>
            <a:off x="11293191" y="247923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8"/>
          <a:stretch>
            <a:fillRect/>
          </a:stretch>
        </p:blipFill>
        <p:spPr>
          <a:xfrm>
            <a:off x="11293191" y="3396148"/>
            <a:ext cx="359695" cy="335309"/>
          </a:xfrm>
          <a:prstGeom prst="rect">
            <a:avLst/>
          </a:prstGeom>
        </p:spPr>
      </p:pic>
      <p:sp>
        <p:nvSpPr>
          <p:cNvPr id="27" name="Text Box 2">
            <a:extLst>
              <a:ext uri="{FF2B5EF4-FFF2-40B4-BE49-F238E27FC236}">
                <a16:creationId xmlns:a16="http://schemas.microsoft.com/office/drawing/2014/main" id="{C4EDC3B1-3B31-4E00-92B6-1CD6392EC07D}"/>
              </a:ext>
            </a:extLst>
          </p:cNvPr>
          <p:cNvSpPr txBox="1">
            <a:spLocks noChangeArrowheads="1"/>
          </p:cNvSpPr>
          <p:nvPr userDrawn="1"/>
        </p:nvSpPr>
        <p:spPr bwMode="auto">
          <a:xfrm>
            <a:off x="557446" y="2700731"/>
            <a:ext cx="267749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a:defRPr>
            </a:lvl1pPr>
            <a:lvl2pPr marL="742950" indent="-285750" eaLnBrk="0" hangingPunct="0">
              <a:defRPr>
                <a:solidFill>
                  <a:schemeClr val="tx1"/>
                </a:solidFill>
                <a:latin typeface="Veidekke Favorit Offc"/>
              </a:defRPr>
            </a:lvl2pPr>
            <a:lvl3pPr marL="1143000" indent="-228600" eaLnBrk="0" hangingPunct="0">
              <a:defRPr>
                <a:solidFill>
                  <a:schemeClr val="tx1"/>
                </a:solidFill>
                <a:latin typeface="Veidekke Favorit Offc"/>
              </a:defRPr>
            </a:lvl3pPr>
            <a:lvl4pPr marL="1600200" indent="-228600" eaLnBrk="0" hangingPunct="0">
              <a:defRPr>
                <a:solidFill>
                  <a:schemeClr val="tx1"/>
                </a:solidFill>
                <a:latin typeface="Veidekke Favorit Offc"/>
              </a:defRPr>
            </a:lvl4pPr>
            <a:lvl5pPr marL="2057400" indent="-228600" eaLnBrk="0" hangingPunct="0">
              <a:defRPr>
                <a:solidFill>
                  <a:schemeClr val="tx1"/>
                </a:solidFill>
                <a:latin typeface="Veidekke Favorit Offc"/>
              </a:defRPr>
            </a:lvl5pPr>
            <a:lvl6pPr marL="2514600" indent="-228600" eaLnBrk="0" fontAlgn="base" hangingPunct="0">
              <a:spcBef>
                <a:spcPct val="0"/>
              </a:spcBef>
              <a:spcAft>
                <a:spcPct val="0"/>
              </a:spcAft>
              <a:defRPr>
                <a:solidFill>
                  <a:schemeClr val="tx1"/>
                </a:solidFill>
                <a:latin typeface="Veidekke Favorit Offc"/>
              </a:defRPr>
            </a:lvl6pPr>
            <a:lvl7pPr marL="2971800" indent="-228600" eaLnBrk="0" fontAlgn="base" hangingPunct="0">
              <a:spcBef>
                <a:spcPct val="0"/>
              </a:spcBef>
              <a:spcAft>
                <a:spcPct val="0"/>
              </a:spcAft>
              <a:defRPr>
                <a:solidFill>
                  <a:schemeClr val="tx1"/>
                </a:solidFill>
                <a:latin typeface="Veidekke Favorit Offc"/>
              </a:defRPr>
            </a:lvl7pPr>
            <a:lvl8pPr marL="3429000" indent="-228600" eaLnBrk="0" fontAlgn="base" hangingPunct="0">
              <a:spcBef>
                <a:spcPct val="0"/>
              </a:spcBef>
              <a:spcAft>
                <a:spcPct val="0"/>
              </a:spcAft>
              <a:defRPr>
                <a:solidFill>
                  <a:schemeClr val="tx1"/>
                </a:solidFill>
                <a:latin typeface="Veidekke Favorit Offc"/>
              </a:defRPr>
            </a:lvl8pPr>
            <a:lvl9pPr marL="3886200" indent="-228600" eaLnBrk="0" fontAlgn="base" hangingPunct="0">
              <a:spcBef>
                <a:spcPct val="0"/>
              </a:spcBef>
              <a:spcAft>
                <a:spcPct val="0"/>
              </a:spcAft>
              <a:defRPr>
                <a:solidFill>
                  <a:schemeClr val="tx1"/>
                </a:solidFill>
                <a:latin typeface="Veidekke Favorit Offc"/>
              </a:defRPr>
            </a:lvl9pPr>
          </a:lstStyle>
          <a:p>
            <a:pPr eaLnBrk="1" hangingPunct="1">
              <a:spcBef>
                <a:spcPts val="1200"/>
              </a:spcBef>
              <a:spcAft>
                <a:spcPts val="600"/>
              </a:spcAft>
              <a:defRPr/>
            </a:pPr>
            <a:r>
              <a:rPr lang="nb-NO" sz="900" b="1" noProof="0">
                <a:solidFill>
                  <a:srgbClr val="000000"/>
                </a:solidFill>
                <a:latin typeface="Veidekke Favorit Offc" panose="020B0504030202060203" pitchFamily="34" charset="0"/>
                <a:ea typeface="Veidekke Favorit Offc" panose="020B0504030202060203" pitchFamily="34" charset="0"/>
              </a:rPr>
              <a:t>Insert</a:t>
            </a:r>
            <a:r>
              <a:rPr lang="nb-NO" sz="900" b="1">
                <a:solidFill>
                  <a:srgbClr val="000000"/>
                </a:solidFill>
                <a:latin typeface="Veidekke Favorit Offc" panose="020B0504030202060203" pitchFamily="34" charset="0"/>
                <a:ea typeface="Veidekke Favorit Offc" panose="020B0504030202060203" pitchFamily="34" charset="0"/>
              </a:rPr>
              <a:t> a New Slide</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New Slide </a:t>
            </a:r>
            <a:r>
              <a:rPr lang="nb-NO" altLang="da-DK" sz="900" noProof="1">
                <a:solidFill>
                  <a:schemeClr val="tx1"/>
                </a:solidFill>
                <a:latin typeface="Veidekke Favorit Offc" panose="020B0504030202060203" pitchFamily="34" charset="0"/>
                <a:cs typeface="Veidekke Favorit Offc" panose="020B0504030202060203" pitchFamily="34" charset="0"/>
              </a:rPr>
              <a:t>to insert new slide</a:t>
            </a:r>
            <a:endParaRPr lang="nb-NO"/>
          </a:p>
        </p:txBody>
      </p:sp>
      <p:pic>
        <p:nvPicPr>
          <p:cNvPr id="38" name="2 New picture">
            <a:extLst>
              <a:ext uri="{FF2B5EF4-FFF2-40B4-BE49-F238E27FC236}">
                <a16:creationId xmlns:a16="http://schemas.microsoft.com/office/drawing/2014/main" id="{A38BA332-960D-4B31-B9A4-D96B481A7D6E}"/>
              </a:ext>
            </a:extLst>
          </p:cNvPr>
          <p:cNvPicPr>
            <a:picLocks noChangeAspect="1"/>
          </p:cNvPicPr>
          <p:nvPr userDrawn="1"/>
        </p:nvPicPr>
        <p:blipFill>
          <a:blip r:embed="rId9"/>
          <a:stretch>
            <a:fillRect/>
          </a:stretch>
        </p:blipFill>
        <p:spPr>
          <a:xfrm>
            <a:off x="3256543" y="2717268"/>
            <a:ext cx="324764" cy="578237"/>
          </a:xfrm>
          <a:prstGeom prst="rect">
            <a:avLst/>
          </a:prstGeom>
        </p:spPr>
      </p:pic>
      <p:pic>
        <p:nvPicPr>
          <p:cNvPr id="41" name="3 Layout">
            <a:extLst>
              <a:ext uri="{FF2B5EF4-FFF2-40B4-BE49-F238E27FC236}">
                <a16:creationId xmlns:a16="http://schemas.microsoft.com/office/drawing/2014/main" id="{1B5AB7CA-5789-40BF-B54E-5217682BC2A5}"/>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235610" y="3821397"/>
            <a:ext cx="593368" cy="192211"/>
          </a:xfrm>
          <a:prstGeom prst="rect">
            <a:avLst/>
          </a:prstGeom>
        </p:spPr>
      </p:pic>
      <p:pic>
        <p:nvPicPr>
          <p:cNvPr id="42" name="4 Reset">
            <a:extLst>
              <a:ext uri="{FF2B5EF4-FFF2-40B4-BE49-F238E27FC236}">
                <a16:creationId xmlns:a16="http://schemas.microsoft.com/office/drawing/2014/main" id="{87C62FC6-4342-45D1-941A-C3F820045D1B}"/>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256543" y="4994696"/>
            <a:ext cx="492452" cy="200416"/>
          </a:xfrm>
          <a:prstGeom prst="rect">
            <a:avLst/>
          </a:prstGeom>
        </p:spPr>
      </p:pic>
      <p:grpSp>
        <p:nvGrpSpPr>
          <p:cNvPr id="5" name="Group 4">
            <a:extLst>
              <a:ext uri="{FF2B5EF4-FFF2-40B4-BE49-F238E27FC236}">
                <a16:creationId xmlns:a16="http://schemas.microsoft.com/office/drawing/2014/main" id="{4CC80A4E-3A5E-35FF-5817-0ADBCDE2FD60}"/>
              </a:ext>
            </a:extLst>
          </p:cNvPr>
          <p:cNvGrpSpPr/>
          <p:nvPr userDrawn="1"/>
        </p:nvGrpSpPr>
        <p:grpSpPr>
          <a:xfrm>
            <a:off x="4652038" y="4320703"/>
            <a:ext cx="893784" cy="1941665"/>
            <a:chOff x="4652038" y="4218062"/>
            <a:chExt cx="893784" cy="1941665"/>
          </a:xfrm>
        </p:grpSpPr>
        <p:pic>
          <p:nvPicPr>
            <p:cNvPr id="4" name="Picture 3">
              <a:extLst>
                <a:ext uri="{FF2B5EF4-FFF2-40B4-BE49-F238E27FC236}">
                  <a16:creationId xmlns:a16="http://schemas.microsoft.com/office/drawing/2014/main" id="{561AD108-4DBA-A4E0-B972-B599D5E23681}"/>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4652038" y="4218062"/>
              <a:ext cx="893783" cy="1941665"/>
            </a:xfrm>
            <a:prstGeom prst="rect">
              <a:avLst/>
            </a:prstGeom>
          </p:spPr>
        </p:pic>
        <p:sp>
          <p:nvSpPr>
            <p:cNvPr id="44" name="Rectangle 43">
              <a:extLst>
                <a:ext uri="{FF2B5EF4-FFF2-40B4-BE49-F238E27FC236}">
                  <a16:creationId xmlns:a16="http://schemas.microsoft.com/office/drawing/2014/main" id="{EE8981F1-A09B-3003-B44B-390E6AA7418F}"/>
                </a:ext>
              </a:extLst>
            </p:cNvPr>
            <p:cNvSpPr/>
            <p:nvPr userDrawn="1"/>
          </p:nvSpPr>
          <p:spPr>
            <a:xfrm>
              <a:off x="4656494" y="4361026"/>
              <a:ext cx="889328" cy="123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err="1"/>
            </a:p>
          </p:txBody>
        </p:sp>
        <p:cxnSp>
          <p:nvCxnSpPr>
            <p:cNvPr id="45" name="Straight Connector 44">
              <a:extLst>
                <a:ext uri="{FF2B5EF4-FFF2-40B4-BE49-F238E27FC236}">
                  <a16:creationId xmlns:a16="http://schemas.microsoft.com/office/drawing/2014/main" id="{229DB372-82E8-1734-C7CB-AEB49BE1BE70}"/>
                </a:ext>
              </a:extLst>
            </p:cNvPr>
            <p:cNvCxnSpPr/>
            <p:nvPr userDrawn="1"/>
          </p:nvCxnSpPr>
          <p:spPr>
            <a:xfrm>
              <a:off x="4663112" y="4524905"/>
              <a:ext cx="855964" cy="347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681C3C-9122-9C6A-57CA-3A2EC3AF55B6}"/>
                </a:ext>
              </a:extLst>
            </p:cNvPr>
            <p:cNvCxnSpPr/>
            <p:nvPr userDrawn="1"/>
          </p:nvCxnSpPr>
          <p:spPr>
            <a:xfrm flipV="1">
              <a:off x="4668415" y="4523024"/>
              <a:ext cx="865331" cy="3509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F8C5E7-B5D7-7DA8-7A6D-5A19412B76D0}"/>
                </a:ext>
              </a:extLst>
            </p:cNvPr>
            <p:cNvGrpSpPr/>
            <p:nvPr userDrawn="1"/>
          </p:nvGrpSpPr>
          <p:grpSpPr>
            <a:xfrm>
              <a:off x="4656495" y="5702390"/>
              <a:ext cx="877252" cy="131714"/>
              <a:chOff x="4656494" y="6079528"/>
              <a:chExt cx="1322539" cy="131714"/>
            </a:xfrm>
          </p:grpSpPr>
          <p:cxnSp>
            <p:nvCxnSpPr>
              <p:cNvPr id="47" name="Straight Connector 46">
                <a:extLst>
                  <a:ext uri="{FF2B5EF4-FFF2-40B4-BE49-F238E27FC236}">
                    <a16:creationId xmlns:a16="http://schemas.microsoft.com/office/drawing/2014/main" id="{8C9D39B5-A871-0192-68EC-485F8BE750FB}"/>
                  </a:ext>
                </a:extLst>
              </p:cNvPr>
              <p:cNvCxnSpPr/>
              <p:nvPr userDrawn="1"/>
            </p:nvCxnSpPr>
            <p:spPr>
              <a:xfrm>
                <a:off x="4659398" y="6079528"/>
                <a:ext cx="1319634"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7FDE6C-CA47-26DA-9C89-BB9C146ACEBB}"/>
                  </a:ext>
                </a:extLst>
              </p:cNvPr>
              <p:cNvCxnSpPr/>
              <p:nvPr userDrawn="1"/>
            </p:nvCxnSpPr>
            <p:spPr>
              <a:xfrm flipV="1">
                <a:off x="4656494" y="6079529"/>
                <a:ext cx="1322539"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FA1CEE31-855D-C70B-4360-3DCD20A832C9}"/>
                </a:ext>
              </a:extLst>
            </p:cNvPr>
            <p:cNvSpPr/>
            <p:nvPr userDrawn="1"/>
          </p:nvSpPr>
          <p:spPr>
            <a:xfrm>
              <a:off x="4962617" y="5068811"/>
              <a:ext cx="580976" cy="46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err="1"/>
            </a:p>
          </p:txBody>
        </p:sp>
      </p:grpSp>
    </p:spTree>
    <p:extLst>
      <p:ext uri="{BB962C8B-B14F-4D97-AF65-F5344CB8AC3E}">
        <p14:creationId xmlns:p14="http://schemas.microsoft.com/office/powerpoint/2010/main" val="642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accent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nb-NO" sz="4400" b="0" noProof="0">
                <a:solidFill>
                  <a:schemeClr val="tx1"/>
                </a:solidFill>
              </a:rPr>
              <a:t>If you see any </a:t>
            </a:r>
            <a:r>
              <a:rPr lang="nb-NO" sz="4400" b="1" i="1" noProof="0">
                <a:solidFill>
                  <a:schemeClr val="tx1"/>
                </a:solidFill>
              </a:rPr>
              <a:t>layouts after this </a:t>
            </a:r>
            <a:r>
              <a:rPr lang="nb-NO" sz="4400" b="0" i="0" noProof="0">
                <a:solidFill>
                  <a:schemeClr val="tx1"/>
                </a:solidFill>
              </a:rPr>
              <a:t>one</a:t>
            </a:r>
            <a:r>
              <a:rPr lang="nb-NO" sz="4400" b="1" i="1" noProof="0">
                <a:solidFill>
                  <a:schemeClr val="tx1"/>
                </a:solidFill>
              </a:rPr>
              <a:t>,</a:t>
            </a:r>
            <a:br>
              <a:rPr lang="nb-NO" sz="4400" b="0" i="0" noProof="0">
                <a:solidFill>
                  <a:schemeClr val="tx1"/>
                </a:solidFill>
              </a:rPr>
            </a:br>
            <a:r>
              <a:rPr lang="nb-NO" sz="4400" b="0" noProof="0">
                <a:solidFill>
                  <a:schemeClr val="tx1"/>
                </a:solidFill>
              </a:rPr>
              <a:t>do not use them. These layouts </a:t>
            </a:r>
            <a:r>
              <a:rPr lang="nb-NO" sz="4400" b="1" i="1" u="none" noProof="0">
                <a:solidFill>
                  <a:schemeClr val="tx1"/>
                </a:solidFill>
              </a:rPr>
              <a:t>are not </a:t>
            </a:r>
            <a:r>
              <a:rPr lang="nb-NO" sz="4400" b="0" noProof="0">
                <a:solidFill>
                  <a:schemeClr val="tx1"/>
                </a:solidFill>
              </a:rPr>
              <a:t>part of our corporate template.</a:t>
            </a:r>
            <a:br>
              <a:rPr lang="nb-NO" sz="2800" b="0" noProof="0">
                <a:solidFill>
                  <a:schemeClr val="tx1"/>
                </a:solidFill>
              </a:rPr>
            </a:br>
            <a:br>
              <a:rPr lang="nb-NO" sz="2800" b="0" noProof="0">
                <a:solidFill>
                  <a:schemeClr val="tx1"/>
                </a:solidFill>
              </a:rPr>
            </a:br>
            <a:endParaRPr lang="nb-NO" sz="28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nb-NO" sz="13800" b="1" i="1" noProof="0">
                <a:solidFill>
                  <a:schemeClr val="tx1"/>
                </a:solidFill>
              </a:rPr>
              <a:t>Do not use </a:t>
            </a:r>
            <a:endParaRPr lang="nb-NO" sz="24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ct val="0"/>
              </a:spcAft>
              <a:buClr>
                <a:srgbClr val="003755"/>
              </a:buClr>
              <a:buSzTx/>
              <a:buFontTx/>
              <a:buNone/>
            </a:pPr>
            <a:r>
              <a:rPr lang="nb-NO" sz="2000" b="0" noProof="0">
                <a:solidFill>
                  <a:schemeClr val="tx1"/>
                </a:solidFill>
              </a:rPr>
              <a:t>Due to PowerPoint’s standard Copy/Paste functionality extra undesirable layouts can appear.</a:t>
            </a:r>
            <a:endParaRPr lang="nb-NO"/>
          </a:p>
          <a:p>
            <a:pPr marL="0" marR="0" indent="0" algn="ctr" fontAlgn="auto">
              <a:lnSpc>
                <a:spcPct val="100000"/>
              </a:lnSpc>
              <a:spcBef>
                <a:spcPts val="600"/>
              </a:spcBef>
              <a:spcAft>
                <a:spcPct val="0"/>
              </a:spcAft>
              <a:buClr>
                <a:srgbClr val="003755"/>
              </a:buClr>
              <a:buSzTx/>
              <a:buFontTx/>
              <a:buNone/>
            </a:pPr>
            <a:r>
              <a:rPr lang="nb-NO" sz="2000" b="0" noProof="0">
                <a:solidFill>
                  <a:schemeClr val="tx1"/>
                </a:solidFill>
              </a:rPr>
              <a:t>Also notice: Layouts after this might contain potential confidential information.</a:t>
            </a:r>
            <a:br>
              <a:rPr lang="nb-NO" sz="1800" b="0" noProof="0">
                <a:solidFill>
                  <a:schemeClr val="tx1"/>
                </a:solidFill>
              </a:rPr>
            </a:br>
            <a:endParaRPr lang="nb-NO" sz="1800" b="0" noProof="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flipH="1">
            <a:off x="0" y="6858000"/>
            <a:ext cx="0" cy="0"/>
          </a:xfrm>
        </p:spPr>
        <p:txBody>
          <a:bodyPr/>
          <a:lstStyle>
            <a:lvl1pPr>
              <a:defRPr sz="100">
                <a:noFill/>
              </a:defRPr>
            </a:lvl1pPr>
          </a:lstStyle>
          <a:p>
            <a:fld id="{6F52A3B9-C46E-47C2-A1FB-F5434525BDF4}" type="datetime4">
              <a:rPr lang="nb-NO" smtClean="0"/>
              <a:t>25. august 2025</a:t>
            </a:fld>
            <a:endParaRPr lang="nb-NO"/>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flipH="1">
            <a:off x="0" y="6858000"/>
            <a:ext cx="0" cy="0"/>
          </a:xfrm>
        </p:spPr>
        <p:txBody>
          <a:bodyPr/>
          <a:lstStyle>
            <a:lvl1pPr>
              <a:defRPr sz="100">
                <a:noFill/>
              </a:defRPr>
            </a:lvl1pPr>
          </a:lstStyle>
          <a:p>
            <a:endParaRPr lang="nb-NO"/>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flipH="1">
            <a:off x="0" y="6858000"/>
            <a:ext cx="0" cy="0"/>
          </a:xfrm>
        </p:spPr>
        <p:txBody>
          <a:bodyPr/>
          <a:lstStyle>
            <a:lvl1pPr>
              <a:defRPr sz="100">
                <a:noFill/>
              </a:defRPr>
            </a:lvl1pPr>
          </a:lstStyle>
          <a:p>
            <a:fld id="{23AA811B-2EBD-4900-905E-5BE206449611}" type="slidenum">
              <a:rPr lang="nb-NO" smtClean="0"/>
              <a:t>‹#›</a:t>
            </a:fld>
            <a:endParaRPr lang="nb-NO"/>
          </a:p>
        </p:txBody>
      </p:sp>
    </p:spTree>
    <p:extLst>
      <p:ext uri="{BB962C8B-B14F-4D97-AF65-F5344CB8AC3E}">
        <p14:creationId xmlns:p14="http://schemas.microsoft.com/office/powerpoint/2010/main" val="611734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flipH="1">
            <a:off x="0" y="6856915"/>
            <a:ext cx="0" cy="0"/>
          </a:xfrm>
        </p:spPr>
        <p:txBody>
          <a:bodyPr/>
          <a:lstStyle/>
          <a:p>
            <a:endParaRPr lang="nb-NO"/>
          </a:p>
        </p:txBody>
      </p:sp>
      <p:sp>
        <p:nvSpPr>
          <p:cNvPr id="26" name="Date_GeneralDate" hidden="1">
            <a:extLst>
              <a:ext uri="{FF2B5EF4-FFF2-40B4-BE49-F238E27FC236}">
                <a16:creationId xmlns:a16="http://schemas.microsoft.com/office/drawing/2014/main" id="{F1B95CA8-B641-40EB-A587-D85F377F9C17}"/>
              </a:ext>
            </a:extLst>
          </p:cNvPr>
          <p:cNvSpPr txBox="1"/>
          <p:nvPr userDrawn="1"/>
        </p:nvSpPr>
        <p:spPr>
          <a:xfrm flipH="1">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6" name="Background">
            <a:extLst>
              <a:ext uri="{FF2B5EF4-FFF2-40B4-BE49-F238E27FC236}">
                <a16:creationId xmlns:a16="http://schemas.microsoft.com/office/drawing/2014/main" id="{43FCE1A2-9FD7-4202-AC27-91BF7439858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2" name="Background">
            <a:extLst>
              <a:ext uri="{FF2B5EF4-FFF2-40B4-BE49-F238E27FC236}">
                <a16:creationId xmlns:a16="http://schemas.microsoft.com/office/drawing/2014/main" id="{E0C48FDD-2D1D-7FFE-5B8B-06D7D823A44F}"/>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FFC9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3" name="Logo">
            <a:extLst>
              <a:ext uri="{FF2B5EF4-FFF2-40B4-BE49-F238E27FC236}">
                <a16:creationId xmlns:a16="http://schemas.microsoft.com/office/drawing/2014/main" id="{68D7CCE5-C35C-50B0-823C-477A3BF6031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9216125" cy="1065600"/>
          </a:xfrm>
        </p:spPr>
        <p:txBody>
          <a:bodyPr/>
          <a:lstStyle>
            <a:lvl1pPr>
              <a:lnSpc>
                <a:spcPct val="83000"/>
              </a:lnSpc>
              <a:defRPr sz="5400"/>
            </a:lvl1pPr>
          </a:lstStyle>
          <a:p>
            <a:r>
              <a:rPr lang="nb-NO"/>
              <a:t>Agenda</a:t>
            </a:r>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ct val="0"/>
              </a:spcBef>
              <a:spcAft>
                <a:spcPts val="1200"/>
              </a:spcAft>
              <a:buFont typeface="Veidekke Favorit Offc" panose="020B0504030202060203" pitchFamily="34" charset="0"/>
              <a:buChar char="​"/>
              <a:defRPr sz="1600">
                <a:solidFill>
                  <a:schemeClr val="tx1"/>
                </a:solidFill>
              </a:defRPr>
            </a:lvl1pPr>
            <a:lvl2pPr marL="216000">
              <a:lnSpc>
                <a:spcPct val="90000"/>
              </a:lnSpc>
              <a:spcBef>
                <a:spcPct val="0"/>
              </a:spcBef>
              <a:spcAft>
                <a:spcPts val="1200"/>
              </a:spcAft>
              <a:defRPr sz="1400">
                <a:solidFill>
                  <a:schemeClr val="tx1"/>
                </a:solidFill>
              </a:defRPr>
            </a:lvl2pPr>
            <a:lvl3pPr marL="432000">
              <a:lnSpc>
                <a:spcPct val="90000"/>
              </a:lnSpc>
              <a:spcBef>
                <a:spcPct val="0"/>
              </a:spcBef>
              <a:spcAft>
                <a:spcPts val="1200"/>
              </a:spcAft>
              <a:defRPr sz="1200">
                <a:solidFill>
                  <a:schemeClr val="tx1"/>
                </a:solidFill>
              </a:defRPr>
            </a:lvl3pPr>
            <a:lvl4pPr marL="648000">
              <a:lnSpc>
                <a:spcPct val="90000"/>
              </a:lnSpc>
              <a:spcBef>
                <a:spcPct val="0"/>
              </a:spcBef>
              <a:spcAft>
                <a:spcPts val="1200"/>
              </a:spcAft>
              <a:defRPr sz="1200">
                <a:solidFill>
                  <a:schemeClr val="tx1"/>
                </a:solidFill>
              </a:defRPr>
            </a:lvl4pPr>
            <a:lvl5pPr marL="864000">
              <a:lnSpc>
                <a:spcPct val="90000"/>
              </a:lnSpc>
              <a:spcBef>
                <a:spcPct val="0"/>
              </a:spcBef>
              <a:spcAft>
                <a:spcPts val="1200"/>
              </a:spcAft>
              <a:defRPr sz="1200">
                <a:solidFill>
                  <a:schemeClr val="tx1"/>
                </a:solidFill>
              </a:defRPr>
            </a:lvl5pPr>
            <a:lvl6pPr marL="864000">
              <a:lnSpc>
                <a:spcPct val="90000"/>
              </a:lnSpc>
              <a:spcAft>
                <a:spcPts val="1200"/>
              </a:spcAft>
              <a:defRPr sz="1200">
                <a:solidFill>
                  <a:schemeClr val="tx1"/>
                </a:solidFill>
              </a:defRPr>
            </a:lvl6pPr>
            <a:lvl7pPr marL="864000">
              <a:lnSpc>
                <a:spcPct val="90000"/>
              </a:lnSpc>
              <a:spcAft>
                <a:spcPts val="1200"/>
              </a:spcAft>
              <a:defRPr sz="1200">
                <a:solidFill>
                  <a:schemeClr val="tx1"/>
                </a:solidFill>
              </a:defRPr>
            </a:lvl7pPr>
            <a:lvl8pPr marL="864000">
              <a:lnSpc>
                <a:spcPct val="90000"/>
              </a:lnSpc>
              <a:spcAft>
                <a:spcPts val="1200"/>
              </a:spcAft>
              <a:defRPr sz="1200">
                <a:solidFill>
                  <a:schemeClr val="tx1"/>
                </a:solidFill>
              </a:defRPr>
            </a:lvl8pPr>
            <a:lvl9pPr marL="864000">
              <a:lnSpc>
                <a:spcPct val="90000"/>
              </a:lnSpc>
              <a:spcAft>
                <a:spcPts val="1200"/>
              </a:spcAft>
              <a:defRPr sz="1200">
                <a:solidFill>
                  <a:schemeClr val="tx1"/>
                </a:solidFill>
              </a:defRPr>
            </a:lvl9pPr>
          </a:lstStyle>
          <a:p>
            <a:pPr lvl="0"/>
            <a:r>
              <a:rPr lang="nb-NO" noProof="0"/>
              <a:t>Klikk for å legge til tekst                                                                                                                          Enter &amp; TAB for å vise neste tekststil                                                                                                   SHIFT+TAB for å vise forrige tekststil</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ct val="0"/>
              </a:spcBef>
              <a:spcAft>
                <a:spcPts val="1200"/>
              </a:spcAft>
              <a:buNone/>
              <a:defRPr sz="1600" spc="0" baseline="0">
                <a:solidFill>
                  <a:schemeClr val="tx1"/>
                </a:solidFill>
                <a:latin typeface="+mj-lt"/>
              </a:defRPr>
            </a:lvl1pPr>
            <a:lvl2pPr marL="0" indent="0" algn="l">
              <a:lnSpc>
                <a:spcPct val="90000"/>
              </a:lnSpc>
              <a:spcBef>
                <a:spcPct val="0"/>
              </a:spcBef>
              <a:spcAft>
                <a:spcPts val="1200"/>
              </a:spcAft>
              <a:buNone/>
              <a:defRPr sz="1600" spc="0" baseline="0">
                <a:solidFill>
                  <a:schemeClr val="tx1"/>
                </a:solidFill>
              </a:defRPr>
            </a:lvl2pPr>
            <a:lvl3pPr marL="0" indent="0">
              <a:lnSpc>
                <a:spcPct val="90000"/>
              </a:lnSpc>
              <a:spcAft>
                <a:spcPts val="1200"/>
              </a:spcAft>
              <a:buFont typeface="Veidekke Favorit Offc" panose="020B0504030202060203" pitchFamily="34" charset="0"/>
              <a:buChar char="​"/>
              <a:defRPr sz="1600">
                <a:solidFill>
                  <a:schemeClr val="tx1"/>
                </a:solidFill>
              </a:defRPr>
            </a:lvl3pPr>
            <a:lvl4pPr marL="0" indent="0">
              <a:lnSpc>
                <a:spcPct val="90000"/>
              </a:lnSpc>
              <a:spcAft>
                <a:spcPts val="1200"/>
              </a:spcAft>
              <a:buFont typeface="Veidekke Favorit Offc" panose="020B0504030202060203" pitchFamily="34" charset="0"/>
              <a:buChar char="​"/>
              <a:defRPr sz="1600">
                <a:solidFill>
                  <a:schemeClr val="tx1"/>
                </a:solidFill>
              </a:defRPr>
            </a:lvl4pPr>
            <a:lvl5pPr marL="0" indent="0">
              <a:lnSpc>
                <a:spcPct val="90000"/>
              </a:lnSpc>
              <a:spcAft>
                <a:spcPts val="1200"/>
              </a:spcAft>
              <a:buFont typeface="Veidekke Favorit Offc" panose="020B0504030202060203" pitchFamily="34" charset="0"/>
              <a:buChar char="​"/>
              <a:defRPr sz="1600">
                <a:solidFill>
                  <a:schemeClr val="tx1"/>
                </a:solidFill>
              </a:defRPr>
            </a:lvl5pPr>
            <a:lvl6pPr marL="0" indent="0">
              <a:lnSpc>
                <a:spcPct val="90000"/>
              </a:lnSpc>
              <a:spcAft>
                <a:spcPts val="1200"/>
              </a:spcAft>
              <a:buFont typeface="Veidekke Favorit Offc" panose="020B0504030202060203" pitchFamily="34" charset="0"/>
              <a:buChar char="​"/>
              <a:defRPr sz="1600">
                <a:solidFill>
                  <a:schemeClr val="tx1"/>
                </a:solidFill>
              </a:defRPr>
            </a:lvl6pPr>
            <a:lvl7pPr marL="0" indent="0">
              <a:lnSpc>
                <a:spcPct val="90000"/>
              </a:lnSpc>
              <a:spcAft>
                <a:spcPts val="1200"/>
              </a:spcAft>
              <a:buFont typeface="Veidekke Favorit Offc" panose="020B0504030202060203" pitchFamily="34" charset="0"/>
              <a:buChar char="​"/>
              <a:defRPr sz="1600">
                <a:solidFill>
                  <a:schemeClr val="tx1"/>
                </a:solidFill>
              </a:defRPr>
            </a:lvl7pPr>
            <a:lvl8pPr marL="0" indent="0">
              <a:lnSpc>
                <a:spcPct val="90000"/>
              </a:lnSpc>
              <a:spcAft>
                <a:spcPts val="1200"/>
              </a:spcAft>
              <a:buFont typeface="Veidekke Favorit Offc" panose="020B0504030202060203" pitchFamily="34" charset="0"/>
              <a:buChar char="​"/>
              <a:defRPr sz="1600">
                <a:solidFill>
                  <a:schemeClr val="tx1"/>
                </a:solidFill>
              </a:defRPr>
            </a:lvl8pPr>
            <a:lvl9pPr marL="0" indent="0">
              <a:lnSpc>
                <a:spcPct val="90000"/>
              </a:lnSpc>
              <a:spcAft>
                <a:spcPts val="1200"/>
              </a:spcAft>
              <a:buFont typeface="Veidekke Favorit Offc" panose="020B0504030202060203" pitchFamily="34" charset="0"/>
              <a:buChar char="​"/>
              <a:defRPr sz="1600">
                <a:solidFill>
                  <a:schemeClr val="tx1"/>
                </a:solidFill>
              </a:defRPr>
            </a:lvl9pPr>
          </a:lstStyle>
          <a:p>
            <a:pPr lvl="0"/>
            <a:r>
              <a:rPr lang="nb-NO"/>
              <a:t>01.</a:t>
            </a:r>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t>‹#›</a:t>
            </a:fld>
            <a:endParaRPr lang="nb-NO"/>
          </a:p>
        </p:txBody>
      </p:sp>
      <p:sp>
        <p:nvSpPr>
          <p:cNvPr id="25" name="Footer dynamisk" descr="{&quot;templafy&quot;:{&quot;id&quot;:&quot;b74327e7-8b59-46a2-a302-f9c04ead024a&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a:solidFill>
                <a:schemeClr val="tx1"/>
              </a:solidFill>
            </a:endParaRPr>
          </a:p>
        </p:txBody>
      </p:sp>
    </p:spTree>
    <p:extLst>
      <p:ext uri="{BB962C8B-B14F-4D97-AF65-F5344CB8AC3E}">
        <p14:creationId xmlns:p14="http://schemas.microsoft.com/office/powerpoint/2010/main" val="29516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 (A)">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a:p>
        </p:txBody>
      </p:sp>
      <p:sp>
        <p:nvSpPr>
          <p:cNvPr id="14" name="Date_GeneralDate" hidden="1">
            <a:extLst>
              <a:ext uri="{FF2B5EF4-FFF2-40B4-BE49-F238E27FC236}">
                <a16:creationId xmlns:a16="http://schemas.microsoft.com/office/drawing/2014/main" id="{CB5BCAAB-6B64-4014-9266-FA789153954E}"/>
              </a:ext>
            </a:extLst>
          </p:cNvPr>
          <p:cNvSpPr txBox="1"/>
          <p:nvPr userDrawn="1"/>
        </p:nvSpPr>
        <p:spPr>
          <a:xfrm flipH="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8" name="Background">
            <a:extLst>
              <a:ext uri="{FF2B5EF4-FFF2-40B4-BE49-F238E27FC236}">
                <a16:creationId xmlns:a16="http://schemas.microsoft.com/office/drawing/2014/main" id="{2DDD123D-50B3-5A7F-65F4-6459C97D4A6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3A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12" name="Background">
            <a:extLst>
              <a:ext uri="{FF2B5EF4-FFF2-40B4-BE49-F238E27FC236}">
                <a16:creationId xmlns:a16="http://schemas.microsoft.com/office/drawing/2014/main" id="{070F7C31-4716-DAC3-045D-F1F0326F9219}"/>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4B1A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6" name="Logo">
            <a:extLst>
              <a:ext uri="{FF2B5EF4-FFF2-40B4-BE49-F238E27FC236}">
                <a16:creationId xmlns:a16="http://schemas.microsoft.com/office/drawing/2014/main" id="{8B5DC9EC-2E01-3AE3-8728-38CD54C15A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759600" y="2714178"/>
            <a:ext cx="8046263" cy="2355934"/>
          </a:xfrm>
          <a:prstGeom prst="rect">
            <a:avLst/>
          </a:prstGeom>
        </p:spPr>
        <p:txBody>
          <a:bodyPr anchor="t" anchorCtr="0">
            <a:noAutofit/>
          </a:bodyPr>
          <a:lstStyle>
            <a:lvl1pPr>
              <a:lnSpc>
                <a:spcPct val="90000"/>
              </a:lnSpc>
              <a:defRPr sz="5400" b="0">
                <a:solidFill>
                  <a:schemeClr val="tx1"/>
                </a:solidFill>
                <a:latin typeface="+mn-lt"/>
              </a:defRPr>
            </a:lvl1pPr>
          </a:lstStyle>
          <a:p>
            <a:r>
              <a:rPr lang="nb-NO"/>
              <a:t>Klikk for å legge til tekst</a:t>
            </a:r>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759600" y="1767405"/>
            <a:ext cx="1344564" cy="830997"/>
          </a:xfrm>
        </p:spPr>
        <p:txBody>
          <a:bodyPr wrap="square">
            <a:spAutoFit/>
          </a:bodyPr>
          <a:lstStyle>
            <a:lvl1pPr marL="0" indent="0" algn="l">
              <a:lnSpc>
                <a:spcPct val="100000"/>
              </a:lnSpc>
              <a:spcBef>
                <a:spcPct val="0"/>
              </a:spcBef>
              <a:buFont typeface="Arial" panose="020B0604020202020204" pitchFamily="34" charset="0"/>
              <a:buNone/>
              <a:defRPr sz="5400" b="1" spc="-150" baseline="0">
                <a:solidFill>
                  <a:schemeClr val="tx1"/>
                </a:solidFill>
                <a:latin typeface="+mn-lt"/>
              </a:defRPr>
            </a:lvl1pPr>
            <a:lvl2pPr marL="0" indent="0" algn="l">
              <a:lnSpc>
                <a:spcPct val="100000"/>
              </a:lnSpc>
              <a:spcBef>
                <a:spcPct val="0"/>
              </a:spcBef>
              <a:buFont typeface="Arial" panose="020B0604020202020204" pitchFamily="34" charset="0"/>
              <a:buNone/>
              <a:defRPr sz="5400" b="1">
                <a:solidFill>
                  <a:schemeClr val="tx1"/>
                </a:solidFill>
                <a:latin typeface="+mn-lt"/>
              </a:defRPr>
            </a:lvl2pPr>
            <a:lvl3pPr marL="0" indent="0">
              <a:lnSpc>
                <a:spcPct val="100000"/>
              </a:lnSpc>
              <a:buNone/>
              <a:defRPr sz="5400" b="1">
                <a:solidFill>
                  <a:schemeClr val="tx1"/>
                </a:solidFill>
                <a:latin typeface="+mn-lt"/>
              </a:defRPr>
            </a:lvl3pPr>
            <a:lvl4pPr marL="0" indent="0">
              <a:lnSpc>
                <a:spcPct val="100000"/>
              </a:lnSpc>
              <a:buNone/>
              <a:defRPr sz="5400" b="1">
                <a:solidFill>
                  <a:schemeClr val="tx1"/>
                </a:solidFill>
                <a:latin typeface="+mn-lt"/>
              </a:defRPr>
            </a:lvl4pPr>
            <a:lvl5pPr marL="0" indent="0">
              <a:lnSpc>
                <a:spcPct val="100000"/>
              </a:lnSpc>
              <a:buNone/>
              <a:defRPr sz="5400" b="1">
                <a:solidFill>
                  <a:schemeClr val="tx1"/>
                </a:solidFill>
                <a:latin typeface="+mn-lt"/>
              </a:defRPr>
            </a:lvl5pPr>
            <a:lvl6pPr marL="0" indent="0">
              <a:lnSpc>
                <a:spcPct val="100000"/>
              </a:lnSpc>
              <a:buNone/>
              <a:defRPr sz="5400" b="1">
                <a:solidFill>
                  <a:schemeClr val="tx1"/>
                </a:solidFill>
                <a:latin typeface="+mn-lt"/>
              </a:defRPr>
            </a:lvl6pPr>
            <a:lvl7pPr marL="0" indent="0">
              <a:lnSpc>
                <a:spcPct val="100000"/>
              </a:lnSpc>
              <a:buNone/>
              <a:defRPr sz="5400" b="1">
                <a:solidFill>
                  <a:schemeClr val="tx1"/>
                </a:solidFill>
                <a:latin typeface="+mn-lt"/>
              </a:defRPr>
            </a:lvl7pPr>
            <a:lvl8pPr marL="0" indent="0">
              <a:lnSpc>
                <a:spcPct val="100000"/>
              </a:lnSpc>
              <a:buNone/>
              <a:defRPr sz="5400" b="1">
                <a:solidFill>
                  <a:schemeClr val="tx1"/>
                </a:solidFill>
                <a:latin typeface="+mn-lt"/>
              </a:defRPr>
            </a:lvl8pPr>
            <a:lvl9pPr marL="0" indent="0">
              <a:lnSpc>
                <a:spcPct val="100000"/>
              </a:lnSpc>
              <a:buNone/>
              <a:defRPr sz="5400" b="1">
                <a:solidFill>
                  <a:schemeClr val="tx1"/>
                </a:solidFill>
                <a:latin typeface="+mn-lt"/>
              </a:defRPr>
            </a:lvl9pPr>
          </a:lstStyle>
          <a:p>
            <a:pPr lvl="0"/>
            <a:r>
              <a:rPr lang="nb-NO"/>
              <a:t>02</a:t>
            </a:r>
          </a:p>
        </p:txBody>
      </p:sp>
    </p:spTree>
    <p:extLst>
      <p:ext uri="{BB962C8B-B14F-4D97-AF65-F5344CB8AC3E}">
        <p14:creationId xmlns:p14="http://schemas.microsoft.com/office/powerpoint/2010/main" val="1582666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 (B)">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a:p>
        </p:txBody>
      </p:sp>
      <p:sp>
        <p:nvSpPr>
          <p:cNvPr id="14" name="Date_GeneralDate" hidden="1">
            <a:extLst>
              <a:ext uri="{FF2B5EF4-FFF2-40B4-BE49-F238E27FC236}">
                <a16:creationId xmlns:a16="http://schemas.microsoft.com/office/drawing/2014/main" id="{CB5BCAAB-6B64-4014-9266-FA789153954E}"/>
              </a:ext>
            </a:extLst>
          </p:cNvPr>
          <p:cNvSpPr txBox="1"/>
          <p:nvPr userDrawn="1"/>
        </p:nvSpPr>
        <p:spPr>
          <a:xfrm flipH="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t>2025.08.25</a:t>
            </a:fld>
            <a:endParaRPr lang="nb-NO"/>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flipH="1">
            <a:off x="0" y="6858000"/>
            <a:ext cx="0" cy="0"/>
          </a:xfrm>
        </p:spPr>
        <p:txBody>
          <a:bodyPr/>
          <a:lstStyle>
            <a:lvl1pPr>
              <a:defRPr sz="100">
                <a:noFill/>
              </a:defRPr>
            </a:lvl1pPr>
          </a:lstStyle>
          <a:p>
            <a:fld id="{24C8C45C-947F-4981-8B3F-4F32E973C901}" type="slidenum">
              <a:rPr lang="nb-NO" smtClean="0"/>
              <a:t>‹#›</a:t>
            </a:fld>
            <a:endParaRPr lang="nb-NO"/>
          </a:p>
        </p:txBody>
      </p:sp>
      <p:sp>
        <p:nvSpPr>
          <p:cNvPr id="8" name="Background">
            <a:extLst>
              <a:ext uri="{FF2B5EF4-FFF2-40B4-BE49-F238E27FC236}">
                <a16:creationId xmlns:a16="http://schemas.microsoft.com/office/drawing/2014/main" id="{2DDD123D-50B3-5A7F-65F4-6459C97D4A6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err="1">
              <a:noFill/>
            </a:endParaRPr>
          </a:p>
        </p:txBody>
      </p:sp>
      <p:sp>
        <p:nvSpPr>
          <p:cNvPr id="12" name="Background">
            <a:extLst>
              <a:ext uri="{FF2B5EF4-FFF2-40B4-BE49-F238E27FC236}">
                <a16:creationId xmlns:a16="http://schemas.microsoft.com/office/drawing/2014/main" id="{070F7C31-4716-DAC3-045D-F1F0326F9219}"/>
              </a:ext>
            </a:extLst>
          </p:cNvPr>
          <p:cNvSpPr>
            <a:spLocks noGrp="1" noRot="1" noMove="1" noResize="1" noEditPoints="1" noAdjustHandles="1" noChangeArrowheads="1" noChangeShapeType="1"/>
          </p:cNvSpPr>
          <p:nvPr userDrawn="1"/>
        </p:nvSpPr>
        <p:spPr bwMode="white">
          <a:xfrm>
            <a:off x="6892320" y="0"/>
            <a:ext cx="5300880" cy="6858000"/>
          </a:xfrm>
          <a:custGeom>
            <a:avLst/>
            <a:gdLst>
              <a:gd name="connsiteX0" fmla="*/ 0 w 5300880"/>
              <a:gd name="connsiteY0" fmla="*/ 0 h 6858000"/>
              <a:gd name="connsiteX1" fmla="*/ 5300880 w 5300880"/>
              <a:gd name="connsiteY1" fmla="*/ 0 h 6858000"/>
              <a:gd name="connsiteX2" fmla="*/ 5300880 w 5300880"/>
              <a:gd name="connsiteY2" fmla="*/ 6858000 h 6858000"/>
              <a:gd name="connsiteX3" fmla="*/ 2228299 w 53008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00880" h="6858000">
                <a:moveTo>
                  <a:pt x="0" y="0"/>
                </a:moveTo>
                <a:lnTo>
                  <a:pt x="5300880" y="0"/>
                </a:lnTo>
                <a:lnTo>
                  <a:pt x="5300880" y="6858000"/>
                </a:lnTo>
                <a:lnTo>
                  <a:pt x="2228299" y="6858000"/>
                </a:lnTo>
                <a:close/>
              </a:path>
            </a:pathLst>
          </a:custGeom>
          <a:solidFill>
            <a:srgbClr val="FFC9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100" noProof="0" err="1">
              <a:noFill/>
            </a:endParaRPr>
          </a:p>
        </p:txBody>
      </p:sp>
      <p:pic>
        <p:nvPicPr>
          <p:cNvPr id="6" name="Logo">
            <a:extLst>
              <a:ext uri="{FF2B5EF4-FFF2-40B4-BE49-F238E27FC236}">
                <a16:creationId xmlns:a16="http://schemas.microsoft.com/office/drawing/2014/main" id="{8B5DC9EC-2E01-3AE3-8728-38CD54C15AB7}"/>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045474" y="6427838"/>
            <a:ext cx="612000" cy="106814"/>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759600" y="2714178"/>
            <a:ext cx="8046263" cy="2355934"/>
          </a:xfrm>
          <a:prstGeom prst="rect">
            <a:avLst/>
          </a:prstGeom>
        </p:spPr>
        <p:txBody>
          <a:bodyPr anchor="t" anchorCtr="0">
            <a:noAutofit/>
          </a:bodyPr>
          <a:lstStyle>
            <a:lvl1pPr>
              <a:lnSpc>
                <a:spcPct val="90000"/>
              </a:lnSpc>
              <a:defRPr sz="5400" b="0">
                <a:solidFill>
                  <a:schemeClr val="accent2"/>
                </a:solidFill>
                <a:latin typeface="+mn-lt"/>
              </a:defRPr>
            </a:lvl1pPr>
          </a:lstStyle>
          <a:p>
            <a:r>
              <a:rPr lang="nb-NO"/>
              <a:t>Klikk for å legge til tekst</a:t>
            </a:r>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759600" y="1767405"/>
            <a:ext cx="1344564" cy="830997"/>
          </a:xfrm>
        </p:spPr>
        <p:txBody>
          <a:bodyPr wrap="square">
            <a:spAutoFit/>
          </a:bodyPr>
          <a:lstStyle>
            <a:lvl1pPr marL="0" indent="0" algn="l">
              <a:lnSpc>
                <a:spcPct val="100000"/>
              </a:lnSpc>
              <a:spcBef>
                <a:spcPct val="0"/>
              </a:spcBef>
              <a:buFont typeface="Arial" panose="020B0604020202020204" pitchFamily="34" charset="0"/>
              <a:buNone/>
              <a:defRPr sz="5400" b="1" spc="-150" baseline="0">
                <a:solidFill>
                  <a:schemeClr val="accent2"/>
                </a:solidFill>
                <a:latin typeface="+mn-lt"/>
              </a:defRPr>
            </a:lvl1pPr>
            <a:lvl2pPr marL="0" indent="0" algn="l">
              <a:lnSpc>
                <a:spcPct val="100000"/>
              </a:lnSpc>
              <a:spcBef>
                <a:spcPct val="0"/>
              </a:spcBef>
              <a:buFont typeface="Arial" panose="020B0604020202020204" pitchFamily="34" charset="0"/>
              <a:buNone/>
              <a:defRPr sz="5400" b="1">
                <a:solidFill>
                  <a:schemeClr val="accent2"/>
                </a:solidFill>
                <a:latin typeface="+mn-lt"/>
              </a:defRPr>
            </a:lvl2pPr>
            <a:lvl3pPr marL="0" indent="0">
              <a:lnSpc>
                <a:spcPct val="100000"/>
              </a:lnSpc>
              <a:buNone/>
              <a:defRPr sz="5400" b="1">
                <a:solidFill>
                  <a:schemeClr val="accent2"/>
                </a:solidFill>
                <a:latin typeface="+mn-lt"/>
              </a:defRPr>
            </a:lvl3pPr>
            <a:lvl4pPr marL="0" indent="0">
              <a:lnSpc>
                <a:spcPct val="100000"/>
              </a:lnSpc>
              <a:buNone/>
              <a:defRPr sz="5400" b="1">
                <a:solidFill>
                  <a:schemeClr val="accent2"/>
                </a:solidFill>
                <a:latin typeface="+mn-lt"/>
              </a:defRPr>
            </a:lvl4pPr>
            <a:lvl5pPr marL="0" indent="0">
              <a:lnSpc>
                <a:spcPct val="100000"/>
              </a:lnSpc>
              <a:buNone/>
              <a:defRPr sz="5400" b="1">
                <a:solidFill>
                  <a:schemeClr val="accent2"/>
                </a:solidFill>
                <a:latin typeface="+mn-lt"/>
              </a:defRPr>
            </a:lvl5pPr>
            <a:lvl6pPr marL="0" indent="0">
              <a:lnSpc>
                <a:spcPct val="100000"/>
              </a:lnSpc>
              <a:buNone/>
              <a:defRPr sz="5400" b="1">
                <a:solidFill>
                  <a:schemeClr val="accent2"/>
                </a:solidFill>
                <a:latin typeface="+mn-lt"/>
              </a:defRPr>
            </a:lvl6pPr>
            <a:lvl7pPr marL="0" indent="0">
              <a:lnSpc>
                <a:spcPct val="100000"/>
              </a:lnSpc>
              <a:buNone/>
              <a:defRPr sz="5400" b="1">
                <a:solidFill>
                  <a:schemeClr val="accent2"/>
                </a:solidFill>
                <a:latin typeface="+mn-lt"/>
              </a:defRPr>
            </a:lvl7pPr>
            <a:lvl8pPr marL="0" indent="0">
              <a:lnSpc>
                <a:spcPct val="100000"/>
              </a:lnSpc>
              <a:buNone/>
              <a:defRPr sz="5400" b="1">
                <a:solidFill>
                  <a:schemeClr val="accent2"/>
                </a:solidFill>
                <a:latin typeface="+mn-lt"/>
              </a:defRPr>
            </a:lvl8pPr>
            <a:lvl9pPr marL="0" indent="0">
              <a:lnSpc>
                <a:spcPct val="100000"/>
              </a:lnSpc>
              <a:buNone/>
              <a:defRPr sz="5400" b="1">
                <a:solidFill>
                  <a:schemeClr val="accent2"/>
                </a:solidFill>
                <a:latin typeface="+mn-lt"/>
              </a:defRPr>
            </a:lvl9pPr>
          </a:lstStyle>
          <a:p>
            <a:pPr lvl="0"/>
            <a:r>
              <a:rPr lang="nb-NO"/>
              <a:t>02</a:t>
            </a:r>
          </a:p>
        </p:txBody>
      </p:sp>
    </p:spTree>
    <p:extLst>
      <p:ext uri="{BB962C8B-B14F-4D97-AF65-F5344CB8AC3E}">
        <p14:creationId xmlns:p14="http://schemas.microsoft.com/office/powerpoint/2010/main" val="493105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38E193A-10C2-4482-B28B-D399F03C510E}"/>
              </a:ext>
            </a:extLst>
          </p:cNvPr>
          <p:cNvSpPr>
            <a:spLocks noGrp="1"/>
          </p:cNvSpPr>
          <p:nvPr>
            <p:ph type="dt" sz="half" idx="15"/>
          </p:nvPr>
        </p:nvSpPr>
        <p:spPr>
          <a:xfrm flipH="1">
            <a:off x="0" y="6856915"/>
            <a:ext cx="0" cy="0"/>
          </a:xfrm>
          <a:prstGeom prst="rect">
            <a:avLst/>
          </a:prstGeom>
        </p:spPr>
        <p:txBody>
          <a:bodyPr/>
          <a:lstStyle/>
          <a:p>
            <a:fld id="{61DE43AA-2E28-4A0E-BA9D-ECF639511D6D}" type="datetime3">
              <a:rPr lang="nb-NO" smtClean="0"/>
              <a:t>2025.08.25</a:t>
            </a:fld>
            <a:endParaRPr lang="nb-NO"/>
          </a:p>
        </p:txBody>
      </p:sp>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a:p>
        </p:txBody>
      </p:sp>
      <p:sp>
        <p:nvSpPr>
          <p:cNvPr id="2" name="Title 1">
            <a:extLst>
              <a:ext uri="{FF2B5EF4-FFF2-40B4-BE49-F238E27FC236}">
                <a16:creationId xmlns:a16="http://schemas.microsoft.com/office/drawing/2014/main" id="{7679D108-EC24-E1E5-C0C4-FE466CFE0ADB}"/>
              </a:ext>
            </a:extLst>
          </p:cNvPr>
          <p:cNvSpPr>
            <a:spLocks noGrp="1"/>
          </p:cNvSpPr>
          <p:nvPr>
            <p:ph type="title" hasCustomPrompt="1"/>
          </p:nvPr>
        </p:nvSpPr>
        <p:spPr/>
        <p:txBody>
          <a:bodyPr/>
          <a:lstStyle/>
          <a:p>
            <a:r>
              <a:rPr lang="nb-NO"/>
              <a:t>Tittel første linje</a:t>
            </a:r>
          </a:p>
        </p:txBody>
      </p:sp>
      <p:sp>
        <p:nvSpPr>
          <p:cNvPr id="7" name="Subtitle 2"/>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540000" y="1933200"/>
            <a:ext cx="11113200" cy="4107600"/>
          </a:xfrm>
        </p:spPr>
        <p:txBody>
          <a:bodyPr/>
          <a:lstStyle>
            <a:lvl1pPr>
              <a:defRPr/>
            </a:lvl1pPr>
          </a:lstStyle>
          <a:p>
            <a:pPr lvl="0"/>
            <a:r>
              <a:rPr lang="nb-NO" noProof="0"/>
              <a:t>Klikk for å legge til tekst                                                                                                                                                        Enter &amp; TAB for å vise neste tekststil                                                                                                                       SHIFT+TAB for å vise forrige tekststil</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23690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 to spalter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18D01167-EC9B-4DA1-9501-6B598D187D7B}"/>
              </a:ext>
            </a:extLst>
          </p:cNvPr>
          <p:cNvSpPr>
            <a:spLocks noGrp="1"/>
          </p:cNvSpPr>
          <p:nvPr>
            <p:ph type="dt" sz="half" idx="16"/>
          </p:nvPr>
        </p:nvSpPr>
        <p:spPr>
          <a:xfrm flipH="1">
            <a:off x="0" y="6856915"/>
            <a:ext cx="0" cy="0"/>
          </a:xfrm>
          <a:prstGeom prst="rect">
            <a:avLst/>
          </a:prstGeom>
        </p:spPr>
        <p:txBody>
          <a:bodyPr/>
          <a:lstStyle/>
          <a:p>
            <a:fld id="{EE7367A1-121C-48C2-AE43-DEB6BDA9FA74}" type="datetime3">
              <a:rPr lang="nb-NO" smtClean="0"/>
              <a:t>2025.08.25</a:t>
            </a:fld>
            <a:endParaRPr lang="nb-NO"/>
          </a:p>
        </p:txBody>
      </p:sp>
      <p:sp>
        <p:nvSpPr>
          <p:cNvPr id="3" name="Footer Placeholder 2" hidden="1">
            <a:extLst>
              <a:ext uri="{FF2B5EF4-FFF2-40B4-BE49-F238E27FC236}">
                <a16:creationId xmlns:a16="http://schemas.microsoft.com/office/drawing/2014/main" id="{32FD52F3-3D07-4405-A309-88A2C9221435}"/>
              </a:ext>
            </a:extLst>
          </p:cNvPr>
          <p:cNvSpPr>
            <a:spLocks noGrp="1"/>
          </p:cNvSpPr>
          <p:nvPr>
            <p:ph type="ftr" sz="quarter" idx="17"/>
          </p:nvPr>
        </p:nvSpPr>
        <p:spPr/>
        <p:txBody>
          <a:bodyPr/>
          <a:lstStyle/>
          <a:p>
            <a:endParaRPr lang="nb-NO"/>
          </a:p>
        </p:txBody>
      </p:sp>
      <p:sp>
        <p:nvSpPr>
          <p:cNvPr id="9" name="Title 1">
            <a:extLst>
              <a:ext uri="{FF2B5EF4-FFF2-40B4-BE49-F238E27FC236}">
                <a16:creationId xmlns:a16="http://schemas.microsoft.com/office/drawing/2014/main" id="{BA4BF28F-B8B2-1ABB-2C7C-9FA0E9EEAB77}"/>
              </a:ext>
            </a:extLst>
          </p:cNvPr>
          <p:cNvSpPr>
            <a:spLocks noGrp="1"/>
          </p:cNvSpPr>
          <p:nvPr>
            <p:ph type="title" hasCustomPrompt="1"/>
          </p:nvPr>
        </p:nvSpPr>
        <p:spPr>
          <a:xfrm>
            <a:off x="539999" y="554400"/>
            <a:ext cx="11113200" cy="1065600"/>
          </a:xfrm>
        </p:spPr>
        <p:txBody>
          <a:bodyPr/>
          <a:lstStyle/>
          <a:p>
            <a:r>
              <a:rPr lang="nb-NO"/>
              <a:t>Tittel første linje</a:t>
            </a:r>
          </a:p>
        </p:txBody>
      </p:sp>
      <p:sp>
        <p:nvSpPr>
          <p:cNvPr id="11" name="Subtitle 2">
            <a:extLst>
              <a:ext uri="{FF2B5EF4-FFF2-40B4-BE49-F238E27FC236}">
                <a16:creationId xmlns:a16="http://schemas.microsoft.com/office/drawing/2014/main" id="{FFBF8B23-FC9B-BE3C-B245-42CB1CB61455}"/>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ct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a:t>Undertittel andre linje</a:t>
            </a:r>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000" cy="4107600"/>
          </a:xfrm>
        </p:spPr>
        <p:txBody>
          <a:bodyPr/>
          <a:lstStyle/>
          <a:p>
            <a:pPr lvl="0"/>
            <a:r>
              <a:rPr lang="nb-NO" noProof="0"/>
              <a:t>Klikk for å legge til tekst           Enter &amp; TAB for å vise neste tekststil                       SHIFT+TAB for å vise forrige tekststil</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5281613" y="1933200"/>
            <a:ext cx="6370386" cy="4107600"/>
          </a:xfrm>
        </p:spPr>
        <p:txBody>
          <a:bodyPr/>
          <a:lstStyle/>
          <a:p>
            <a:pPr lvl="0"/>
            <a:r>
              <a:rPr lang="nb-NO" noProof="0"/>
              <a:t>Klikk for å legge til tekst                                                         Enter &amp; TAB for å vise neste tekststil                       SHIFT+TAB for å vise forrige tekststil</a:t>
            </a:r>
            <a:endParaRPr lang="nb-NO"/>
          </a:p>
        </p:txBody>
      </p:sp>
      <p:sp>
        <p:nvSpPr>
          <p:cNvPr id="7" name="Slide Number Placeholder 6">
            <a:extLst>
              <a:ext uri="{FF2B5EF4-FFF2-40B4-BE49-F238E27FC236}">
                <a16:creationId xmlns:a16="http://schemas.microsoft.com/office/drawing/2014/main" id="{8DD8C7AD-77F6-49A8-8B9B-5866599705B9}"/>
              </a:ext>
            </a:extLst>
          </p:cNvPr>
          <p:cNvSpPr>
            <a:spLocks noGrp="1"/>
          </p:cNvSpPr>
          <p:nvPr>
            <p:ph type="sldNum" sz="quarter" idx="18"/>
          </p:nvPr>
        </p:nvSpPr>
        <p:spPr/>
        <p:txBody>
          <a:bodyPr/>
          <a:lstStyle/>
          <a:p>
            <a:fld id="{24C8C45C-947F-4981-8B3F-4F32E973C901}" type="slidenum">
              <a:rPr lang="nb-NO" smtClean="0"/>
              <a:t>‹#›</a:t>
            </a:fld>
            <a:endParaRPr lang="nb-NO"/>
          </a:p>
        </p:txBody>
      </p:sp>
    </p:spTree>
    <p:extLst>
      <p:ext uri="{BB962C8B-B14F-4D97-AF65-F5344CB8AC3E}">
        <p14:creationId xmlns:p14="http://schemas.microsoft.com/office/powerpoint/2010/main" val="32277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_GeneralDate" hidden="1"/>
          <p:cNvSpPr>
            <a:spLocks noGrp="1"/>
          </p:cNvSpPr>
          <p:nvPr>
            <p:ph type="dt" sz="half" idx="2"/>
          </p:nvPr>
        </p:nvSpPr>
        <p:spPr>
          <a:xfrm flipH="1">
            <a:off x="0" y="6856915"/>
            <a:ext cx="0" cy="0"/>
          </a:xfrm>
          <a:prstGeom prst="rect">
            <a:avLst/>
          </a:prstGeom>
        </p:spPr>
        <p:txBody>
          <a:bodyPr vert="horz" lIns="0" tIns="0" rIns="0" bIns="0" rtlCol="0" anchor="b" anchorCtr="0"/>
          <a:lstStyle>
            <a:lvl1pPr algn="l">
              <a:defRPr sz="800" b="1" spc="-30" baseline="0">
                <a:noFill/>
                <a:latin typeface="+mj-lt"/>
              </a:defRPr>
            </a:lvl1pPr>
          </a:lstStyle>
          <a:p>
            <a:fld id="{6261E5BE-5806-451A-BC2F-22189CD3E430}" type="datetime3">
              <a:rPr lang="nb-NO" smtClean="0"/>
              <a:t>2025.08.25</a:t>
            </a:fld>
            <a:endParaRPr lang="nb-NO"/>
          </a:p>
        </p:txBody>
      </p:sp>
      <p:sp>
        <p:nvSpPr>
          <p:cNvPr id="5" name="FLD_PresentationTitle" hidden="1"/>
          <p:cNvSpPr>
            <a:spLocks noGrp="1"/>
          </p:cNvSpPr>
          <p:nvPr>
            <p:ph type="ftr" sz="quarter" idx="3"/>
          </p:nvPr>
        </p:nvSpPr>
        <p:spPr>
          <a:xfrm flipH="1">
            <a:off x="0" y="6856915"/>
            <a:ext cx="0" cy="0"/>
          </a:xfrm>
          <a:prstGeom prst="rect">
            <a:avLst/>
          </a:prstGeom>
        </p:spPr>
        <p:txBody>
          <a:bodyPr vert="horz" lIns="0" tIns="0" rIns="0" bIns="0" rtlCol="0" anchor="b" anchorCtr="0"/>
          <a:lstStyle>
            <a:lvl1pPr algn="l">
              <a:defRPr sz="800" b="1" spc="-30" baseline="0">
                <a:noFill/>
                <a:latin typeface="+mj-lt"/>
              </a:defRPr>
            </a:lvl1pPr>
          </a:lstStyle>
          <a:p>
            <a:endParaRPr lang="nb-NO"/>
          </a:p>
        </p:txBody>
      </p:sp>
      <p:sp>
        <p:nvSpPr>
          <p:cNvPr id="8" name="Title Placeholder 7">
            <a:extLst>
              <a:ext uri="{FF2B5EF4-FFF2-40B4-BE49-F238E27FC236}">
                <a16:creationId xmlns:a16="http://schemas.microsoft.com/office/drawing/2014/main" id="{929BDF0D-EABA-4F66-B534-62E4BDC6070F}"/>
              </a:ext>
            </a:extLst>
          </p:cNvPr>
          <p:cNvSpPr>
            <a:spLocks noGrp="1"/>
          </p:cNvSpPr>
          <p:nvPr>
            <p:ph type="title"/>
          </p:nvPr>
        </p:nvSpPr>
        <p:spPr>
          <a:xfrm>
            <a:off x="539999" y="554400"/>
            <a:ext cx="11113200" cy="1065600"/>
          </a:xfrm>
          <a:prstGeom prst="rect">
            <a:avLst/>
          </a:prstGeom>
        </p:spPr>
        <p:txBody>
          <a:bodyPr vert="horz" lIns="0" tIns="0" rIns="0" bIns="0" rtlCol="0" anchor="t" anchorCtr="0">
            <a:noAutofit/>
          </a:bodyPr>
          <a:lstStyle/>
          <a:p>
            <a:r>
              <a:rPr lang="nb-NO"/>
              <a:t>Click to edit Master title style</a:t>
            </a:r>
          </a:p>
        </p:txBody>
      </p:sp>
      <p:sp>
        <p:nvSpPr>
          <p:cNvPr id="3" name="Text Placeholder 2"/>
          <p:cNvSpPr>
            <a:spLocks noGrp="1"/>
          </p:cNvSpPr>
          <p:nvPr>
            <p:ph type="body" idx="1"/>
          </p:nvPr>
        </p:nvSpPr>
        <p:spPr>
          <a:xfrm>
            <a:off x="539999" y="1933200"/>
            <a:ext cx="11113200" cy="4107600"/>
          </a:xfrm>
          <a:prstGeom prst="rect">
            <a:avLst/>
          </a:prstGeom>
        </p:spPr>
        <p:txBody>
          <a:bodyPr vert="horz" lIns="0" tIns="0" rIns="0" bIns="0" rtlCol="0">
            <a:noAutofit/>
          </a:bodyPr>
          <a:lstStyle/>
          <a:p>
            <a:pPr lvl="0"/>
            <a:r>
              <a:rPr lang="nb-NO" noProof="0"/>
              <a:t>Click to add text                                                                                                                                                                    Enter &amp; TAB to view next text style                                                                                                              SHIFT+TAB to view previous text style</a:t>
            </a:r>
            <a:endParaRPr lang="nb-NO"/>
          </a:p>
          <a:p>
            <a:pPr lvl="1"/>
            <a:r>
              <a:rPr lang="nb-NO" noProof="0"/>
              <a:t>Second level</a:t>
            </a:r>
            <a:endParaRPr lang="nb-NO"/>
          </a:p>
          <a:p>
            <a:pPr lvl="2"/>
            <a:r>
              <a:rPr lang="nb-NO" noProof="0"/>
              <a:t>Third level</a:t>
            </a:r>
            <a:endParaRPr lang="nb-NO"/>
          </a:p>
          <a:p>
            <a:pPr lvl="3"/>
            <a:r>
              <a:rPr lang="nb-NO" noProof="0"/>
              <a:t>Fourth level</a:t>
            </a:r>
            <a:endParaRPr lang="nb-NO"/>
          </a:p>
          <a:p>
            <a:pPr lvl="4"/>
            <a:r>
              <a:rPr lang="nb-NO" noProof="0"/>
              <a:t>Fifth level</a:t>
            </a:r>
            <a:endParaRPr lang="nb-NO"/>
          </a:p>
          <a:p>
            <a:pPr lvl="5"/>
            <a:r>
              <a:rPr lang="nb-NO" noProof="0"/>
              <a:t>6 level</a:t>
            </a:r>
            <a:endParaRPr lang="nb-NO"/>
          </a:p>
          <a:p>
            <a:pPr lvl="6"/>
            <a:r>
              <a:rPr lang="nb-NO" noProof="0"/>
              <a:t>7 level</a:t>
            </a:r>
            <a:endParaRPr lang="nb-NO"/>
          </a:p>
          <a:p>
            <a:pPr lvl="7"/>
            <a:r>
              <a:rPr lang="nb-NO" noProof="0"/>
              <a:t>8 level</a:t>
            </a:r>
            <a:endParaRPr lang="nb-NO"/>
          </a:p>
          <a:p>
            <a:pPr lvl="8"/>
            <a:r>
              <a:rPr lang="nb-NO" noProof="0"/>
              <a:t>9 level</a:t>
            </a:r>
            <a:endParaRPr lang="nb-NO"/>
          </a:p>
        </p:txBody>
      </p:sp>
      <p:sp>
        <p:nvSpPr>
          <p:cNvPr id="6" name="Slide Number Placeholder 5"/>
          <p:cNvSpPr>
            <a:spLocks noGrp="1"/>
          </p:cNvSpPr>
          <p:nvPr>
            <p:ph type="sldNum" sz="quarter" idx="4"/>
          </p:nvPr>
        </p:nvSpPr>
        <p:spPr>
          <a:xfrm>
            <a:off x="540000" y="6307200"/>
            <a:ext cx="252000" cy="180000"/>
          </a:xfrm>
          <a:prstGeom prst="rect">
            <a:avLst/>
          </a:prstGeom>
        </p:spPr>
        <p:txBody>
          <a:bodyPr vert="horz" lIns="0" tIns="0" rIns="0" bIns="0" rtlCol="0" anchor="b" anchorCtr="0"/>
          <a:lstStyle>
            <a:lvl1pPr algn="l">
              <a:defRPr sz="800" b="1" spc="0" baseline="0">
                <a:solidFill>
                  <a:schemeClr val="tx2"/>
                </a:solidFill>
                <a:latin typeface="+mj-lt"/>
              </a:defRPr>
            </a:lvl1pPr>
          </a:lstStyle>
          <a:p>
            <a:fld id="{24C8C45C-947F-4981-8B3F-4F32E973C901}" type="slidenum">
              <a:rPr lang="nb-NO" smtClean="0"/>
              <a:t>‹#›</a:t>
            </a:fld>
            <a:endParaRPr lang="nb-NO"/>
          </a:p>
        </p:txBody>
      </p:sp>
      <p:sp>
        <p:nvSpPr>
          <p:cNvPr id="7" name="Footer dynamisk" descr="{&quot;templafy&quot;:{&quot;id&quot;:&quot;9ac12af5-df21-41d2-8354-279c239b6798&quot;}}" title="Footer">
            <a:extLst>
              <a:ext uri="{FF2B5EF4-FFF2-40B4-BE49-F238E27FC236}">
                <a16:creationId xmlns:a16="http://schemas.microsoft.com/office/drawing/2014/main" id="{71B1904D-7DDB-4409-BC8D-BA70CAF190AF}"/>
              </a:ext>
            </a:extLst>
          </p:cNvPr>
          <p:cNvSpPr/>
          <p:nvPr userDrawn="1"/>
        </p:nvSpPr>
        <p:spPr>
          <a:xfrm>
            <a:off x="795600" y="6307200"/>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err="1">
              <a:solidFill>
                <a:schemeClr val="tx1"/>
              </a:solidFill>
            </a:endParaRPr>
          </a:p>
        </p:txBody>
      </p:sp>
      <p:pic>
        <p:nvPicPr>
          <p:cNvPr id="28" name="Logo">
            <a:extLst>
              <a:ext uri="{FF2B5EF4-FFF2-40B4-BE49-F238E27FC236}">
                <a16:creationId xmlns:a16="http://schemas.microsoft.com/office/drawing/2014/main" id="{9F3013B1-CB2F-9885-BADA-A0459C706423}"/>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1045474" y="6427838"/>
            <a:ext cx="612000" cy="106814"/>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78" r:id="rId1"/>
    <p:sldLayoutId id="2147483814" r:id="rId2"/>
    <p:sldLayoutId id="2147483877" r:id="rId3"/>
    <p:sldLayoutId id="2147483879" r:id="rId4"/>
    <p:sldLayoutId id="2147483740" r:id="rId5"/>
    <p:sldLayoutId id="2147483865" r:id="rId6"/>
    <p:sldLayoutId id="2147483880" r:id="rId7"/>
    <p:sldLayoutId id="2147483692" r:id="rId8"/>
    <p:sldLayoutId id="2147483782" r:id="rId9"/>
    <p:sldLayoutId id="2147483787" r:id="rId10"/>
    <p:sldLayoutId id="2147483829" r:id="rId11"/>
    <p:sldLayoutId id="2147483859" r:id="rId12"/>
    <p:sldLayoutId id="2147483861" r:id="rId13"/>
    <p:sldLayoutId id="2147483826" r:id="rId14"/>
    <p:sldLayoutId id="2147483828" r:id="rId15"/>
    <p:sldLayoutId id="2147483831" r:id="rId16"/>
    <p:sldLayoutId id="2147483833" r:id="rId17"/>
    <p:sldLayoutId id="2147483851" r:id="rId18"/>
    <p:sldLayoutId id="2147483882" r:id="rId19"/>
    <p:sldLayoutId id="2147483786" r:id="rId20"/>
    <p:sldLayoutId id="2147483794" r:id="rId21"/>
    <p:sldLayoutId id="2147483796" r:id="rId22"/>
    <p:sldLayoutId id="2147483881" r:id="rId23"/>
    <p:sldLayoutId id="2147483836" r:id="rId24"/>
    <p:sldLayoutId id="2147483843" r:id="rId25"/>
    <p:sldLayoutId id="2147483840" r:id="rId26"/>
    <p:sldLayoutId id="2147483841" r:id="rId27"/>
    <p:sldLayoutId id="2147483855" r:id="rId28"/>
    <p:sldLayoutId id="2147483842" r:id="rId29"/>
    <p:sldLayoutId id="2147483839" r:id="rId30"/>
    <p:sldLayoutId id="2147483837" r:id="rId31"/>
    <p:sldLayoutId id="2147483844" r:id="rId32"/>
    <p:sldLayoutId id="2147483847" r:id="rId33"/>
    <p:sldLayoutId id="2147483848" r:id="rId34"/>
    <p:sldLayoutId id="2147483857" r:id="rId35"/>
    <p:sldLayoutId id="2147483853" r:id="rId36"/>
    <p:sldLayoutId id="2147483820" r:id="rId37"/>
    <p:sldLayoutId id="2147483854" r:id="rId38"/>
    <p:sldLayoutId id="2147483867" r:id="rId39"/>
    <p:sldLayoutId id="2147483797" r:id="rId40"/>
    <p:sldLayoutId id="2147483850" r:id="rId41"/>
    <p:sldLayoutId id="2147483869" r:id="rId42"/>
  </p:sldLayoutIdLst>
  <mc:AlternateContent xmlns:mc="http://schemas.openxmlformats.org/markup-compatibility/2006" xmlns:p159="http://schemas.microsoft.com/office/powerpoint/2015/09/main">
    <mc:Choice Requires="p159">
      <p:transition spd="slow">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hf hdr="0" ftr="0" dt="0"/>
  <p:txStyles>
    <p:titleStyle>
      <a:lvl1pPr algn="l" defTabSz="914400" rtl="0" eaLnBrk="1" latinLnBrk="0" hangingPunct="1">
        <a:lnSpc>
          <a:spcPct val="94000"/>
        </a:lnSpc>
        <a:spcBef>
          <a:spcPct val="0"/>
        </a:spcBef>
        <a:buNone/>
        <a:defRPr sz="3600" b="1" kern="1200" spc="0" baseline="0">
          <a:solidFill>
            <a:schemeClr val="accent2"/>
          </a:solidFill>
          <a:latin typeface="+mj-lt"/>
          <a:ea typeface="+mj-ea"/>
          <a:cs typeface="+mj-cs"/>
        </a:defRPr>
      </a:lvl1pPr>
    </p:titleStyle>
    <p:bodyStyle>
      <a:lvl1pPr marL="216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39" userDrawn="1">
          <p15:clr>
            <a:srgbClr val="F26B43"/>
          </p15:clr>
        </p15:guide>
        <p15:guide id="4" orient="horz" pos="3804" userDrawn="1">
          <p15:clr>
            <a:srgbClr val="F26B43"/>
          </p15:clr>
        </p15:guide>
        <p15:guide id="5" pos="767" userDrawn="1">
          <p15:clr>
            <a:srgbClr val="A4A3A4"/>
          </p15:clr>
        </p15:guide>
        <p15:guide id="6" pos="937" userDrawn="1">
          <p15:clr>
            <a:srgbClr val="A4A3A4"/>
          </p15:clr>
        </p15:guide>
        <p15:guide id="7" pos="1365" userDrawn="1">
          <p15:clr>
            <a:srgbClr val="A4A3A4"/>
          </p15:clr>
        </p15:guide>
        <p15:guide id="8" pos="1535" userDrawn="1">
          <p15:clr>
            <a:srgbClr val="A4A3A4"/>
          </p15:clr>
        </p15:guide>
        <p15:guide id="9" pos="1962" userDrawn="1">
          <p15:clr>
            <a:srgbClr val="A4A3A4"/>
          </p15:clr>
        </p15:guide>
        <p15:guide id="10" pos="2132" userDrawn="1">
          <p15:clr>
            <a:srgbClr val="A4A3A4"/>
          </p15:clr>
        </p15:guide>
        <p15:guide id="11" pos="2560" userDrawn="1">
          <p15:clr>
            <a:srgbClr val="A4A3A4"/>
          </p15:clr>
        </p15:guide>
        <p15:guide id="12" pos="2730" userDrawn="1">
          <p15:clr>
            <a:srgbClr val="A4A3A4"/>
          </p15:clr>
        </p15:guide>
        <p15:guide id="13" pos="3157" userDrawn="1">
          <p15:clr>
            <a:srgbClr val="A4A3A4"/>
          </p15:clr>
        </p15:guide>
        <p15:guide id="14" pos="3327" userDrawn="1">
          <p15:clr>
            <a:srgbClr val="A4A3A4"/>
          </p15:clr>
        </p15:guide>
        <p15:guide id="15" pos="3754" userDrawn="1">
          <p15:clr>
            <a:srgbClr val="A4A3A4"/>
          </p15:clr>
        </p15:guide>
        <p15:guide id="16" pos="3925" userDrawn="1">
          <p15:clr>
            <a:srgbClr val="A4A3A4"/>
          </p15:clr>
        </p15:guide>
        <p15:guide id="17" pos="4352" userDrawn="1">
          <p15:clr>
            <a:srgbClr val="A4A3A4"/>
          </p15:clr>
        </p15:guide>
        <p15:guide id="18" pos="4522" userDrawn="1">
          <p15:clr>
            <a:srgbClr val="A4A3A4"/>
          </p15:clr>
        </p15:guide>
        <p15:guide id="19" pos="4949" userDrawn="1">
          <p15:clr>
            <a:srgbClr val="A4A3A4"/>
          </p15:clr>
        </p15:guide>
        <p15:guide id="20" pos="5120" userDrawn="1">
          <p15:clr>
            <a:srgbClr val="A4A3A4"/>
          </p15:clr>
        </p15:guide>
        <p15:guide id="21" pos="5547" userDrawn="1">
          <p15:clr>
            <a:srgbClr val="A4A3A4"/>
          </p15:clr>
        </p15:guide>
        <p15:guide id="22" pos="5717" userDrawn="1">
          <p15:clr>
            <a:srgbClr val="A4A3A4"/>
          </p15:clr>
        </p15:guide>
        <p15:guide id="23" pos="6144" userDrawn="1">
          <p15:clr>
            <a:srgbClr val="A4A3A4"/>
          </p15:clr>
        </p15:guide>
        <p15:guide id="24" pos="6314" userDrawn="1">
          <p15:clr>
            <a:srgbClr val="A4A3A4"/>
          </p15:clr>
        </p15:guide>
        <p15:guide id="25" pos="6742" userDrawn="1">
          <p15:clr>
            <a:srgbClr val="A4A3A4"/>
          </p15:clr>
        </p15:guide>
        <p15:guide id="26" pos="6912" userDrawn="1">
          <p15:clr>
            <a:srgbClr val="A4A3A4"/>
          </p15:clr>
        </p15:guide>
        <p15:guide id="27" orient="horz" pos="1216" userDrawn="1">
          <p15:clr>
            <a:srgbClr val="F26B43"/>
          </p15:clr>
        </p15:guide>
        <p15:guide id="28" pos="340" userDrawn="1">
          <p15:clr>
            <a:srgbClr val="F26B43"/>
          </p15:clr>
        </p15:guide>
        <p15:guide id="29" orient="horz" pos="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15.xml"/><Relationship Id="rId1" Type="http://schemas.openxmlformats.org/officeDocument/2006/relationships/customXml" Target="../../customXml/item14.xml"/><Relationship Id="rId5" Type="http://schemas.openxmlformats.org/officeDocument/2006/relationships/image" Target="../media/image14.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ms.veidekke.se/se-hms-veckofilmen-har-202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ms.veidekke.s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396BA-97D6-4FB1-9B6A-5CED34270049}"/>
              </a:ext>
            </a:extLst>
          </p:cNvPr>
          <p:cNvSpPr>
            <a:spLocks noGrp="1"/>
          </p:cNvSpPr>
          <p:nvPr>
            <p:ph type="sldNum" sz="quarter" idx="22"/>
          </p:nvPr>
        </p:nvSpPr>
        <p:spPr>
          <a:xfrm flipH="1">
            <a:off x="0" y="6858000"/>
            <a:ext cx="0" cy="0"/>
          </a:xfrm>
        </p:spPr>
        <p:txBody>
          <a:bodyPr/>
          <a:lstStyle/>
          <a:p>
            <a:fld id="{24C8C45C-947F-4981-8B3F-4F32E973C901}" type="slidenum">
              <a:rPr lang="nb-NO" noProof="0" smtClean="0"/>
              <a:t>1</a:t>
            </a:fld>
            <a:endParaRPr lang="nb-NO" noProof="0"/>
          </a:p>
        </p:txBody>
      </p:sp>
      <p:sp>
        <p:nvSpPr>
          <p:cNvPr id="8" name="Title 7">
            <a:extLst>
              <a:ext uri="{FF2B5EF4-FFF2-40B4-BE49-F238E27FC236}">
                <a16:creationId xmlns:a16="http://schemas.microsoft.com/office/drawing/2014/main" id="{B8F0A6BD-7FA6-96E7-55E1-63A791BED0C4}"/>
              </a:ext>
            </a:extLst>
          </p:cNvPr>
          <p:cNvSpPr>
            <a:spLocks noGrp="1"/>
          </p:cNvSpPr>
          <p:nvPr>
            <p:ph type="title"/>
          </p:nvPr>
        </p:nvSpPr>
        <p:spPr/>
        <p:txBody>
          <a:bodyPr/>
          <a:lstStyle/>
          <a:p>
            <a:r>
              <a:rPr lang="sv-SE" sz="4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Veidekkes </a:t>
            </a:r>
            <a:br>
              <a:rPr sz="4800"/>
            </a:br>
            <a:r>
              <a:rPr lang="sv-SE" sz="4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HMS-vecka 2025</a:t>
            </a:r>
            <a:endParaRPr lang="nb-NO" sz="6600" noProof="0"/>
          </a:p>
        </p:txBody>
      </p:sp>
      <p:sp>
        <p:nvSpPr>
          <p:cNvPr id="11" name="Text Placeholder 10">
            <a:extLst>
              <a:ext uri="{FF2B5EF4-FFF2-40B4-BE49-F238E27FC236}">
                <a16:creationId xmlns:a16="http://schemas.microsoft.com/office/drawing/2014/main" id="{74E34C05-A391-6B1E-A308-69630F68FFCE}"/>
              </a:ext>
            </a:extLst>
          </p:cNvPr>
          <p:cNvSpPr>
            <a:spLocks noGrp="1"/>
          </p:cNvSpPr>
          <p:nvPr>
            <p:ph type="body" sz="quarter" idx="25"/>
          </p:nvPr>
        </p:nvSpPr>
        <p:spPr/>
        <p:txBody>
          <a:bodyPr/>
          <a:lstStyle/>
          <a:p>
            <a:endParaRPr lang="nb-NO" noProof="0"/>
          </a:p>
        </p:txBody>
      </p:sp>
      <p:sp>
        <p:nvSpPr>
          <p:cNvPr id="10" name="Text Placeholder 9">
            <a:extLst>
              <a:ext uri="{FF2B5EF4-FFF2-40B4-BE49-F238E27FC236}">
                <a16:creationId xmlns:a16="http://schemas.microsoft.com/office/drawing/2014/main" id="{FE56C56F-1EF6-A883-E7EF-AD8839D7405E}"/>
              </a:ext>
            </a:extLst>
          </p:cNvPr>
          <p:cNvSpPr>
            <a:spLocks noGrp="1"/>
          </p:cNvSpPr>
          <p:nvPr>
            <p:ph type="body" sz="quarter" idx="19"/>
          </p:nvPr>
        </p:nvSpPr>
        <p:spPr/>
        <p:txBody>
          <a:bodyPr/>
          <a:lstStyle/>
          <a:p>
            <a:endParaRPr lang="nb-NO" noProof="0"/>
          </a:p>
        </p:txBody>
      </p:sp>
      <p:pic>
        <p:nvPicPr>
          <p:cNvPr id="3" name="Plassholder for bilde 2" descr="Et bilde som inneholder tekst, Menneskeansikt, klær, hjelm&#10;&#10;KI-generert innhold kan være feil.">
            <a:extLst>
              <a:ext uri="{FF2B5EF4-FFF2-40B4-BE49-F238E27FC236}">
                <a16:creationId xmlns:a16="http://schemas.microsoft.com/office/drawing/2014/main" id="{12E45AB0-1267-35C3-4F69-C79DBE8E4A73}"/>
              </a:ext>
            </a:extLst>
          </p:cNvPr>
          <p:cNvPicPr>
            <a:picLocks noGrp="1" noChangeAspect="1"/>
          </p:cNvPicPr>
          <p:nvPr>
            <p:ph type="pic" sz="quarter" idx="14"/>
          </p:nvPr>
        </p:nvPicPr>
        <p:blipFill>
          <a:blip r:embed="rId5">
            <a:extLst>
              <a:ext uri="{28A0092B-C50C-407E-A947-70E740481C1C}">
                <a14:useLocalDpi xmlns:a14="http://schemas.microsoft.com/office/drawing/2010/main"/>
              </a:ext>
            </a:extLst>
          </a:blip>
          <a:srcRect l="-68"/>
          <a:stretch>
            <a:fillRect/>
          </a:stretch>
        </p:blipFill>
        <p:spPr>
          <a:xfrm>
            <a:off x="5281613" y="0"/>
            <a:ext cx="6910387" cy="6858000"/>
          </a:xfrm>
        </p:spPr>
      </p:pic>
    </p:spTree>
    <p:custDataLst>
      <p:custData r:id="rId1"/>
      <p:custData r:id="rId2"/>
      <p:tags r:id="rId3"/>
    </p:custDataLst>
    <p:extLst>
      <p:ext uri="{BB962C8B-B14F-4D97-AF65-F5344CB8AC3E}">
        <p14:creationId xmlns:p14="http://schemas.microsoft.com/office/powerpoint/2010/main" val="36178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7244B6B-B21F-3DB0-0ADF-B577FF962170}"/>
              </a:ext>
            </a:extLst>
          </p:cNvPr>
          <p:cNvSpPr>
            <a:spLocks noGrp="1"/>
          </p:cNvSpPr>
          <p:nvPr>
            <p:ph type="sldNum" sz="quarter" idx="22"/>
          </p:nvPr>
        </p:nvSpPr>
        <p:spPr/>
        <p:txBody>
          <a:bodyPr/>
          <a:lstStyle/>
          <a:p>
            <a:fld id="{24C8C45C-947F-4981-8B3F-4F32E973C901}" type="slidenum">
              <a:rPr lang="nb-NO" smtClean="0"/>
              <a:t>10</a:t>
            </a:fld>
            <a:endParaRPr lang="nb-NO"/>
          </a:p>
        </p:txBody>
      </p:sp>
      <p:sp>
        <p:nvSpPr>
          <p:cNvPr id="3" name="Tittel 2">
            <a:extLst>
              <a:ext uri="{FF2B5EF4-FFF2-40B4-BE49-F238E27FC236}">
                <a16:creationId xmlns:a16="http://schemas.microsoft.com/office/drawing/2014/main" id="{A774A83B-F0D3-C7E7-02C2-3A5BF3BEBBC1}"/>
              </a:ext>
            </a:extLst>
          </p:cNvPr>
          <p:cNvSpPr>
            <a:spLocks noGrp="1"/>
          </p:cNvSpPr>
          <p:nvPr>
            <p:ph type="title"/>
          </p:nvPr>
        </p:nvSpPr>
        <p:spPr/>
        <p:txBody>
          <a:bodyPr/>
          <a:lstStyle/>
          <a:p>
            <a:r>
              <a:rPr lang="sv-SE" sz="54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rPr>
              <a:t>Se </a:t>
            </a:r>
            <a:r>
              <a:rPr lang="sv-SE" dirty="0">
                <a:solidFill>
                  <a:srgbClr val="380016"/>
                </a:solidFill>
                <a:uFill>
                  <a:solidFill>
                    <a:prstClr val="black">
                      <a:alpha val="0"/>
                    </a:prstClr>
                  </a:solidFill>
                </a:uFill>
                <a:latin typeface="Veidekke Favorit Offc"/>
                <a:ea typeface="Veidekke Favorit Offc"/>
                <a:cs typeface="Veidekke Favorit Offc"/>
                <a:hlinkClick r:id="rId2"/>
              </a:rPr>
              <a:t>årets HMS-film </a:t>
            </a:r>
            <a:r>
              <a:rPr lang="sv-SE" sz="54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rPr>
              <a:t>tillsammans</a:t>
            </a:r>
          </a:p>
        </p:txBody>
      </p:sp>
    </p:spTree>
    <p:extLst>
      <p:ext uri="{BB962C8B-B14F-4D97-AF65-F5344CB8AC3E}">
        <p14:creationId xmlns:p14="http://schemas.microsoft.com/office/powerpoint/2010/main" val="3355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E7D61-570F-01D2-6091-8C2BC4C3451B}"/>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3981D7C-8EF4-D1E3-BC71-041E8CA817C3}"/>
              </a:ext>
            </a:extLst>
          </p:cNvPr>
          <p:cNvSpPr/>
          <p:nvPr/>
        </p:nvSpPr>
        <p:spPr>
          <a:xfrm>
            <a:off x="9829800" y="0"/>
            <a:ext cx="2362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2" name="Tittel 1">
            <a:extLst>
              <a:ext uri="{FF2B5EF4-FFF2-40B4-BE49-F238E27FC236}">
                <a16:creationId xmlns:a16="http://schemas.microsoft.com/office/drawing/2014/main" id="{AF50C41F-230E-6231-244B-87BA00C2D83F}"/>
              </a:ext>
            </a:extLst>
          </p:cNvPr>
          <p:cNvSpPr>
            <a:spLocks noGrp="1"/>
          </p:cNvSpPr>
          <p:nvPr>
            <p:ph type="title"/>
          </p:nvPr>
        </p:nvSpPr>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Reflektionsuppgifter efter filmen</a:t>
            </a:r>
          </a:p>
        </p:txBody>
      </p:sp>
      <p:sp>
        <p:nvSpPr>
          <p:cNvPr id="5" name="Plassholder for lysbildenummer 4">
            <a:extLst>
              <a:ext uri="{FF2B5EF4-FFF2-40B4-BE49-F238E27FC236}">
                <a16:creationId xmlns:a16="http://schemas.microsoft.com/office/drawing/2014/main" id="{A4C239EB-F0C9-4ED8-E4A3-8D191A3F026F}"/>
              </a:ext>
            </a:extLst>
          </p:cNvPr>
          <p:cNvSpPr>
            <a:spLocks noGrp="1"/>
          </p:cNvSpPr>
          <p:nvPr>
            <p:ph type="sldNum" sz="quarter" idx="17"/>
          </p:nvPr>
        </p:nvSpPr>
        <p:spPr/>
        <p:txBody>
          <a:bodyPr/>
          <a:lstStyle/>
          <a:p>
            <a:fld id="{24C8C45C-947F-4981-8B3F-4F32E973C901}" type="slidenum">
              <a:rPr lang="nb-NO" smtClean="0"/>
              <a:t>11</a:t>
            </a:fld>
            <a:endParaRPr lang="nb-NO"/>
          </a:p>
        </p:txBody>
      </p:sp>
      <p:sp>
        <p:nvSpPr>
          <p:cNvPr id="7" name="Plassholder for innhold 3">
            <a:extLst>
              <a:ext uri="{FF2B5EF4-FFF2-40B4-BE49-F238E27FC236}">
                <a16:creationId xmlns:a16="http://schemas.microsoft.com/office/drawing/2014/main" id="{0BFFCC09-7AAC-E711-F715-E66CF341B0A6}"/>
              </a:ext>
            </a:extLst>
          </p:cNvPr>
          <p:cNvSpPr txBox="1"/>
          <p:nvPr/>
        </p:nvSpPr>
        <p:spPr>
          <a:xfrm>
            <a:off x="539998" y="1944064"/>
            <a:ext cx="8403279" cy="4345028"/>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ct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a:lstStyle>
          <a:p>
            <a:pPr marL="342900" indent="-342900">
              <a:buFont typeface="+mj-lt"/>
              <a:buAutoNum type="arabicPeriod"/>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Vilka fysiska eller kemiska risker utsätts du för under din arbetsvardag? Påverkas du till exempel av buller, damm, kemikalier, fysisk belastning, statiskt arbete eller stillasittande? Hur påverkar detta din hälsosituation på kort och lång sikt?</a:t>
            </a:r>
          </a:p>
          <a:p>
            <a:pPr marL="342900" indent="-342900">
              <a:buFont typeface="+mj-lt"/>
              <a:buAutoNum type="arabicPeriod"/>
            </a:pPr>
            <a:endParaRPr lang="nb-NO"/>
          </a:p>
          <a:p>
            <a:pPr marL="342900" indent="-342900">
              <a:buFont typeface="+mj-lt"/>
              <a:buAutoNum type="arabicPeriod"/>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Hur kan du eliminera eller minska risken för sjukdom eller slitageskador i din vardag? Tänk på hela processen från planering och inköp till utförande.</a:t>
            </a:r>
          </a:p>
          <a:p>
            <a:pPr marL="342900" indent="-342900">
              <a:buFont typeface="+mj-lt"/>
              <a:buAutoNum type="arabicPeriod" startAt="3"/>
            </a:pPr>
            <a:endParaRPr lang="nb-NO"/>
          </a:p>
          <a:p>
            <a:pPr marL="342900" indent="-342900">
              <a:buFont typeface="+mj-lt"/>
              <a:buAutoNum type="arabicPeriod" startAt="3"/>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Vilken inre röst brukar </a:t>
            </a:r>
            <a:r>
              <a:rPr lang="sv-SE" sz="1800" b="0" i="1" u="none" strike="noStrike" cap="none" baseline="0">
                <a:solidFill>
                  <a:srgbClr val="000000"/>
                </a:solidFill>
                <a:effectLst/>
                <a:uFill>
                  <a:solidFill>
                    <a:prstClr val="black">
                      <a:alpha val="0"/>
                    </a:prstClr>
                  </a:solidFill>
                </a:uFill>
                <a:latin typeface="Veidekke Favorit Offc"/>
                <a:ea typeface="Veidekke Favorit Offc"/>
                <a:cs typeface="Veidekke Favorit Offc"/>
              </a:rPr>
              <a:t>du</a:t>
            </a: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 lyssna på? Vad hindrar oss från att göra rätt val när vi ställs inför situationer där vi måste välja tillvägagångssätt? </a:t>
            </a:r>
            <a:br>
              <a:rPr sz="1400"/>
            </a:br>
            <a:endParaRPr lang="nb-NO" sz="1400"/>
          </a:p>
          <a:p>
            <a:pPr marL="0" indent="0">
              <a:buFont typeface="Veidekke Favorit Offc" panose="020B0504030202060203" pitchFamily="34" charset="0"/>
              <a:buNone/>
            </a:pPr>
            <a:endParaRPr lang="nb-NO" sz="1400" b="1">
              <a:solidFill>
                <a:schemeClr val="accent2"/>
              </a:solidFill>
            </a:endParaRPr>
          </a:p>
        </p:txBody>
      </p:sp>
      <p:sp>
        <p:nvSpPr>
          <p:cNvPr id="9" name="Undertittel 8">
            <a:extLst>
              <a:ext uri="{FF2B5EF4-FFF2-40B4-BE49-F238E27FC236}">
                <a16:creationId xmlns:a16="http://schemas.microsoft.com/office/drawing/2014/main" id="{6C18C353-CF06-1F93-F0E5-DB1694CD46FB}"/>
              </a:ext>
            </a:extLst>
          </p:cNvPr>
          <p:cNvSpPr>
            <a:spLocks noGrp="1"/>
          </p:cNvSpPr>
          <p:nvPr>
            <p:ph type="subTitle" idx="13"/>
          </p:nvPr>
        </p:nvSpPr>
        <p:spPr>
          <a:xfrm>
            <a:off x="540000" y="1119601"/>
            <a:ext cx="9404100" cy="500400"/>
          </a:xfrm>
        </p:spPr>
        <p:txBody>
          <a:bodyPr vert="horz" lIns="0" tIns="0" rIns="0" bIns="0" rtlCol="0" anchor="t">
            <a:noAutofit/>
          </a:bodyPr>
          <a:lstStyle/>
          <a:p>
            <a:r>
              <a:rPr lang="sv-SE" sz="1600" b="0"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Genomför reflektionsuppgifterna i mindre grupper. Gå ihop två och två eller tre och tre. Diskutera därefter svaren i plenum.</a:t>
            </a:r>
            <a:endParaRPr lang="nb-NO" sz="2000">
              <a:solidFill>
                <a:schemeClr val="tx2"/>
              </a:solidFill>
            </a:endParaRPr>
          </a:p>
        </p:txBody>
      </p:sp>
      <p:sp>
        <p:nvSpPr>
          <p:cNvPr id="4" name="TekstSylinder 3">
            <a:extLst>
              <a:ext uri="{FF2B5EF4-FFF2-40B4-BE49-F238E27FC236}">
                <a16:creationId xmlns:a16="http://schemas.microsoft.com/office/drawing/2014/main" id="{573FA379-5A82-47D3-B8AE-DC2B74AEC311}"/>
              </a:ext>
            </a:extLst>
          </p:cNvPr>
          <p:cNvSpPr txBox="1"/>
          <p:nvPr/>
        </p:nvSpPr>
        <p:spPr>
          <a:xfrm>
            <a:off x="10111514" y="1944064"/>
            <a:ext cx="1641226" cy="2590800"/>
          </a:xfrm>
          <a:prstGeom prst="rect">
            <a:avLst/>
          </a:prstGeom>
          <a:noFill/>
          <a:ln>
            <a:noFill/>
          </a:ln>
        </p:spPr>
        <p:txBody>
          <a:bodyPr wrap="square">
            <a:spAutoFit/>
          </a:bodyPr>
          <a:lstStyle/>
          <a:p>
            <a:pPr marL="171450" indent="-171450">
              <a:spcAft>
                <a:spcPts val="600"/>
              </a:spcAft>
              <a:buFont typeface="Arial" panose="020B0604020202020204" pitchFamily="34" charset="0"/>
              <a:buChar char="•"/>
            </a:pPr>
            <a:r>
              <a:rPr lang="sv-SE"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Buller </a:t>
            </a:r>
          </a:p>
          <a:p>
            <a:pPr marL="171450" indent="-171450">
              <a:spcAft>
                <a:spcPts val="600"/>
              </a:spcAft>
              <a:buFont typeface="Arial" panose="020B0604020202020204" pitchFamily="34" charset="0"/>
              <a:buChar char="•"/>
            </a:pPr>
            <a:r>
              <a:rPr lang="sv-SE"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Vibrationer </a:t>
            </a:r>
          </a:p>
          <a:p>
            <a:pPr marL="171450" indent="-171450">
              <a:spcAft>
                <a:spcPts val="600"/>
              </a:spcAft>
              <a:buFont typeface="Arial" panose="020B0604020202020204" pitchFamily="34" charset="0"/>
              <a:buChar char="•"/>
            </a:pPr>
            <a:r>
              <a:rPr lang="sv-SE"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Damm och partiklar </a:t>
            </a:r>
          </a:p>
          <a:p>
            <a:pPr marL="171450" indent="-171450">
              <a:spcAft>
                <a:spcPts val="600"/>
              </a:spcAft>
              <a:buFont typeface="Arial" panose="020B0604020202020204" pitchFamily="34" charset="0"/>
              <a:buChar char="•"/>
            </a:pPr>
            <a:r>
              <a:rPr lang="sv-SE"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Tungt lyft, ergonomisk belastning, stillasittande </a:t>
            </a:r>
          </a:p>
          <a:p>
            <a:pPr marL="171450" indent="-171450">
              <a:spcAft>
                <a:spcPts val="600"/>
              </a:spcAft>
              <a:buFont typeface="Arial" panose="020B0604020202020204" pitchFamily="34" charset="0"/>
              <a:buChar char="•"/>
            </a:pPr>
            <a:r>
              <a:rPr lang="sv-SE" sz="12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Exponering för farliga kemiska och biologiska ämnen</a:t>
            </a:r>
          </a:p>
        </p:txBody>
      </p:sp>
    </p:spTree>
    <p:extLst>
      <p:ext uri="{BB962C8B-B14F-4D97-AF65-F5344CB8AC3E}">
        <p14:creationId xmlns:p14="http://schemas.microsoft.com/office/powerpoint/2010/main" val="192618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D4BEAD5B-A41B-0F7A-C4D1-DB0ED14C0140}"/>
              </a:ext>
            </a:extLst>
          </p:cNvPr>
          <p:cNvSpPr>
            <a:spLocks noGrp="1"/>
          </p:cNvSpPr>
          <p:nvPr>
            <p:ph type="sldNum" sz="quarter" idx="22"/>
          </p:nvPr>
        </p:nvSpPr>
        <p:spPr/>
        <p:txBody>
          <a:bodyPr/>
          <a:lstStyle/>
          <a:p>
            <a:fld id="{24C8C45C-947F-4981-8B3F-4F32E973C901}" type="slidenum">
              <a:rPr lang="nb-NO" smtClean="0"/>
              <a:t>12</a:t>
            </a:fld>
            <a:endParaRPr lang="nb-NO"/>
          </a:p>
        </p:txBody>
      </p:sp>
      <p:sp>
        <p:nvSpPr>
          <p:cNvPr id="3" name="Tittel 2">
            <a:extLst>
              <a:ext uri="{FF2B5EF4-FFF2-40B4-BE49-F238E27FC236}">
                <a16:creationId xmlns:a16="http://schemas.microsoft.com/office/drawing/2014/main" id="{89CB35D6-D1DC-5381-BA70-D43793AB20F1}"/>
              </a:ext>
            </a:extLst>
          </p:cNvPr>
          <p:cNvSpPr>
            <a:spLocks noGrp="1"/>
          </p:cNvSpPr>
          <p:nvPr>
            <p:ph type="title"/>
          </p:nvPr>
        </p:nvSpPr>
        <p:spPr>
          <a:xfrm>
            <a:off x="759600" y="2714178"/>
            <a:ext cx="7557086" cy="2355934"/>
          </a:xfrm>
        </p:spPr>
        <p:txBody>
          <a:bodyPr/>
          <a:lstStyle/>
          <a:p>
            <a:r>
              <a:rPr lang="sv-SE" sz="48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rPr>
              <a:t>Läs mer om arbetsmiljö och arbetshälsa </a:t>
            </a:r>
            <a:r>
              <a:rPr lang="sv-SE" sz="4800" dirty="0">
                <a:solidFill>
                  <a:srgbClr val="380016"/>
                </a:solidFill>
                <a:uFill>
                  <a:solidFill>
                    <a:prstClr val="black">
                      <a:alpha val="0"/>
                    </a:prstClr>
                  </a:solidFill>
                </a:uFill>
                <a:latin typeface="Veidekke Favorit Offc"/>
                <a:ea typeface="Veidekke Favorit Offc"/>
                <a:cs typeface="Veidekke Favorit Offc"/>
              </a:rPr>
              <a:t>på </a:t>
            </a:r>
            <a:r>
              <a:rPr lang="sv-SE" sz="4800" dirty="0">
                <a:solidFill>
                  <a:srgbClr val="380016"/>
                </a:solidFill>
                <a:uFill>
                  <a:solidFill>
                    <a:prstClr val="black">
                      <a:alpha val="0"/>
                    </a:prstClr>
                  </a:solidFill>
                </a:uFill>
                <a:latin typeface="Veidekke Favorit Offc"/>
                <a:ea typeface="Veidekke Favorit Offc"/>
                <a:cs typeface="Veidekke Favorit Offc"/>
                <a:hlinkClick r:id="rId2"/>
              </a:rPr>
              <a:t>hms.veidekke.se</a:t>
            </a:r>
            <a:endParaRPr lang="sv-SE" sz="4800" b="0" i="0" u="none" strike="noStrike" cap="none" baseline="0" dirty="0">
              <a:solidFill>
                <a:srgbClr val="380016"/>
              </a:solidFill>
              <a:effectLst/>
              <a:uFill>
                <a:solidFill>
                  <a:prstClr val="black">
                    <a:alpha val="0"/>
                  </a:prstClr>
                </a:solidFill>
              </a:uFill>
              <a:latin typeface="Veidekke Favorit Offc"/>
              <a:ea typeface="Veidekke Favorit Offc"/>
              <a:cs typeface="Veidekke Favorit Offc"/>
            </a:endParaRPr>
          </a:p>
        </p:txBody>
      </p:sp>
      <p:pic>
        <p:nvPicPr>
          <p:cNvPr id="6" name="Bilde 5" descr="Et bilde som inneholder mønster, kvadrat, Symmetri, kunst&#10;&#10;KI-generert innhold kan være feil.">
            <a:extLst>
              <a:ext uri="{FF2B5EF4-FFF2-40B4-BE49-F238E27FC236}">
                <a16:creationId xmlns:a16="http://schemas.microsoft.com/office/drawing/2014/main" id="{649A382B-C540-F13E-D0C0-107134988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643" y="2714178"/>
            <a:ext cx="2162757" cy="2162757"/>
          </a:xfrm>
          <a:prstGeom prst="rect">
            <a:avLst/>
          </a:prstGeom>
        </p:spPr>
      </p:pic>
    </p:spTree>
    <p:extLst>
      <p:ext uri="{BB962C8B-B14F-4D97-AF65-F5344CB8AC3E}">
        <p14:creationId xmlns:p14="http://schemas.microsoft.com/office/powerpoint/2010/main" val="24859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80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52FA43D-3C62-939D-43AE-B5F2BB2F0022}"/>
              </a:ext>
            </a:extLst>
          </p:cNvPr>
          <p:cNvSpPr>
            <a:spLocks noGrp="1"/>
          </p:cNvSpPr>
          <p:nvPr>
            <p:ph type="body" sz="quarter" idx="22"/>
          </p:nvPr>
        </p:nvSpPr>
        <p:spPr/>
        <p:txBody>
          <a:bodyPr/>
          <a:lstStyle/>
          <a:p>
            <a:endParaRPr lang="nb-NO"/>
          </a:p>
        </p:txBody>
      </p:sp>
      <p:sp>
        <p:nvSpPr>
          <p:cNvPr id="3" name="Tittel 2">
            <a:extLst>
              <a:ext uri="{FF2B5EF4-FFF2-40B4-BE49-F238E27FC236}">
                <a16:creationId xmlns:a16="http://schemas.microsoft.com/office/drawing/2014/main" id="{D00A144D-C56D-8D29-D25C-D39C12C9BDB3}"/>
              </a:ext>
            </a:extLst>
          </p:cNvPr>
          <p:cNvSpPr>
            <a:spLocks noGrp="1"/>
          </p:cNvSpPr>
          <p:nvPr>
            <p:ph type="title"/>
          </p:nvPr>
        </p:nvSpPr>
        <p:spPr>
          <a:xfrm>
            <a:off x="539999" y="554400"/>
            <a:ext cx="4632076" cy="1065600"/>
          </a:xfrm>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Vad är Veidekkes HMS-vecka?</a:t>
            </a:r>
          </a:p>
        </p:txBody>
      </p:sp>
      <p:sp>
        <p:nvSpPr>
          <p:cNvPr id="6" name="Plassholder for innhold 5">
            <a:extLst>
              <a:ext uri="{FF2B5EF4-FFF2-40B4-BE49-F238E27FC236}">
                <a16:creationId xmlns:a16="http://schemas.microsoft.com/office/drawing/2014/main" id="{972335BD-63C8-13C8-80B4-2DC3057B28DD}"/>
              </a:ext>
            </a:extLst>
          </p:cNvPr>
          <p:cNvSpPr>
            <a:spLocks noGrp="1"/>
          </p:cNvSpPr>
          <p:nvPr>
            <p:ph sz="quarter" idx="14"/>
          </p:nvPr>
        </p:nvSpPr>
        <p:spPr>
          <a:xfrm>
            <a:off x="540000" y="1933200"/>
            <a:ext cx="4965450" cy="4107600"/>
          </a:xfrm>
        </p:spPr>
        <p:txBody>
          <a:bodyPr/>
          <a:lstStyle/>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Veidekkes HMS-vecka är ett årligt evenemang där vi fokuserar på teman kopplade till hälsa, arbetsmiljö och säkerhet.</a:t>
            </a:r>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Syftet är att bidra till att göra Veidekke till en säker och hälsofrämjande arbetsplats.</a:t>
            </a:r>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Under HMS-veckan 2025 tar vi upp H:et och M:et i HMS, alltså hälsa och arbetsmiljö. </a:t>
            </a:r>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Under veckan kommer vi att reflektera över hur våra val påverkar vår egen och andras hälsa, och titta specifikt på hur vi kan förebygga sjukdomar och problem.</a:t>
            </a:r>
          </a:p>
        </p:txBody>
      </p:sp>
      <p:sp>
        <p:nvSpPr>
          <p:cNvPr id="8" name="Plassholder for lysbildenummer 7">
            <a:extLst>
              <a:ext uri="{FF2B5EF4-FFF2-40B4-BE49-F238E27FC236}">
                <a16:creationId xmlns:a16="http://schemas.microsoft.com/office/drawing/2014/main" id="{D255D999-9C69-09E5-A640-C6F0480ED5E2}"/>
              </a:ext>
            </a:extLst>
          </p:cNvPr>
          <p:cNvSpPr>
            <a:spLocks noGrp="1"/>
          </p:cNvSpPr>
          <p:nvPr>
            <p:ph type="sldNum" sz="quarter" idx="21"/>
          </p:nvPr>
        </p:nvSpPr>
        <p:spPr/>
        <p:txBody>
          <a:bodyPr/>
          <a:lstStyle/>
          <a:p>
            <a:fld id="{24C8C45C-947F-4981-8B3F-4F32E973C901}" type="slidenum">
              <a:rPr lang="nb-NO" smtClean="0"/>
              <a:t>2</a:t>
            </a:fld>
            <a:endParaRPr lang="nb-NO"/>
          </a:p>
        </p:txBody>
      </p:sp>
      <p:pic>
        <p:nvPicPr>
          <p:cNvPr id="32" name="Picture Placeholder 4">
            <a:extLst>
              <a:ext uri="{FF2B5EF4-FFF2-40B4-BE49-F238E27FC236}">
                <a16:creationId xmlns:a16="http://schemas.microsoft.com/office/drawing/2014/main" id="{2F3C92C6-FE51-C31C-E015-DE99C29D01FD}"/>
              </a:ext>
            </a:extLst>
          </p:cNvPr>
          <p:cNvPicPr>
            <a:picLocks noGrp="1" noChangeAspect="1"/>
          </p:cNvPicPr>
          <p:nvPr>
            <p:ph type="pic" sz="quarter" idx="23"/>
            <p:custDataLst>
              <p:tags r:id="rId1"/>
            </p:custDataLst>
          </p:nvPr>
        </p:nvPicPr>
        <p:blipFill>
          <a:blip r:embed="rId3">
            <a:extLst>
              <a:ext uri="{28A0092B-C50C-407E-A947-70E740481C1C}">
                <a14:useLocalDpi xmlns:a14="http://schemas.microsoft.com/office/drawing/2010/main"/>
              </a:ext>
            </a:extLst>
          </a:blip>
          <a:stretch>
            <a:fillRect/>
          </a:stretch>
        </p:blipFill>
        <p:spPr>
          <a:xfrm>
            <a:off x="5281613" y="0"/>
            <a:ext cx="6910387" cy="6858000"/>
          </a:xfrm>
        </p:spPr>
      </p:pic>
    </p:spTree>
    <p:extLst>
      <p:ext uri="{BB962C8B-B14F-4D97-AF65-F5344CB8AC3E}">
        <p14:creationId xmlns:p14="http://schemas.microsoft.com/office/powerpoint/2010/main" val="102596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BB60-3F43-8E93-B265-E89962F1F6AA}"/>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CF30E31-C07E-EBC6-FE04-6AB705A21CF0}"/>
              </a:ext>
            </a:extLst>
          </p:cNvPr>
          <p:cNvSpPr>
            <a:spLocks noGrp="1"/>
          </p:cNvSpPr>
          <p:nvPr>
            <p:ph type="body" sz="quarter" idx="22"/>
          </p:nvPr>
        </p:nvSpPr>
        <p:spPr/>
        <p:txBody>
          <a:bodyPr/>
          <a:lstStyle/>
          <a:p>
            <a:endParaRPr lang="nb-NO"/>
          </a:p>
        </p:txBody>
      </p:sp>
      <p:sp>
        <p:nvSpPr>
          <p:cNvPr id="3" name="Tittel 2">
            <a:extLst>
              <a:ext uri="{FF2B5EF4-FFF2-40B4-BE49-F238E27FC236}">
                <a16:creationId xmlns:a16="http://schemas.microsoft.com/office/drawing/2014/main" id="{EFBD53BB-8A11-0726-20C0-64B8FD90F204}"/>
              </a:ext>
            </a:extLst>
          </p:cNvPr>
          <p:cNvSpPr>
            <a:spLocks noGrp="1"/>
          </p:cNvSpPr>
          <p:nvPr>
            <p:ph type="title"/>
          </p:nvPr>
        </p:nvSpPr>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Vad är målen för HMS-veckan 2025?</a:t>
            </a:r>
          </a:p>
        </p:txBody>
      </p:sp>
      <p:sp>
        <p:nvSpPr>
          <p:cNvPr id="6" name="Plassholder for innhold 5">
            <a:extLst>
              <a:ext uri="{FF2B5EF4-FFF2-40B4-BE49-F238E27FC236}">
                <a16:creationId xmlns:a16="http://schemas.microsoft.com/office/drawing/2014/main" id="{261572C9-E6A0-B5F2-D7F3-966377AB7E48}"/>
              </a:ext>
            </a:extLst>
          </p:cNvPr>
          <p:cNvSpPr>
            <a:spLocks noGrp="1"/>
          </p:cNvSpPr>
          <p:nvPr>
            <p:ph sz="quarter" idx="14"/>
          </p:nvPr>
        </p:nvSpPr>
        <p:spPr>
          <a:xfrm>
            <a:off x="539999" y="1933200"/>
            <a:ext cx="4884524" cy="4107600"/>
          </a:xfrm>
        </p:spPr>
        <p:txBody>
          <a:bodyPr/>
          <a:lstStyle/>
          <a:p>
            <a:pPr marL="342900" indent="-342900">
              <a:buFont typeface="+mj-lt"/>
              <a:buAutoNum type="arabicPeriod"/>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Förebygga sjukdomar, hälsoproblem och muskel-skelettproblem som leder till kort- och långvarig sjukfrånvaro</a:t>
            </a:r>
          </a:p>
          <a:p>
            <a:pPr marL="342900" indent="-342900">
              <a:buFont typeface="+mj-lt"/>
              <a:buAutoNum type="arabicPeriod"/>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Alla ska kunna gå i pension utan arbetsrelaterade sjukdomar, skador och problem. </a:t>
            </a:r>
          </a:p>
          <a:p>
            <a:pPr marL="0" indent="0">
              <a:buNone/>
            </a:pPr>
            <a:endParaRPr lang="nb-NO"/>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Vi vill att alla ska få fler goda arbetsår.</a:t>
            </a:r>
            <a:endParaRPr lang="nb-NO">
              <a:solidFill>
                <a:schemeClr val="accent1"/>
              </a:solidFill>
            </a:endParaRPr>
          </a:p>
          <a:p>
            <a:pPr marL="342900" indent="-342900">
              <a:buFont typeface="+mj-lt"/>
              <a:buAutoNum type="arabicPeriod"/>
            </a:pPr>
            <a:endParaRPr lang="nb-NO"/>
          </a:p>
          <a:p>
            <a:pPr marL="0" indent="0">
              <a:buNone/>
            </a:pPr>
            <a:endParaRPr lang="nb-NO"/>
          </a:p>
        </p:txBody>
      </p:sp>
      <p:sp>
        <p:nvSpPr>
          <p:cNvPr id="8" name="Plassholder for lysbildenummer 7">
            <a:extLst>
              <a:ext uri="{FF2B5EF4-FFF2-40B4-BE49-F238E27FC236}">
                <a16:creationId xmlns:a16="http://schemas.microsoft.com/office/drawing/2014/main" id="{9C5DC9AD-14C9-B8D0-E9D1-F2F1EE0B5C35}"/>
              </a:ext>
            </a:extLst>
          </p:cNvPr>
          <p:cNvSpPr>
            <a:spLocks noGrp="1"/>
          </p:cNvSpPr>
          <p:nvPr>
            <p:ph type="sldNum" sz="quarter" idx="21"/>
          </p:nvPr>
        </p:nvSpPr>
        <p:spPr/>
        <p:txBody>
          <a:bodyPr/>
          <a:lstStyle/>
          <a:p>
            <a:fld id="{24C8C45C-947F-4981-8B3F-4F32E973C901}" type="slidenum">
              <a:rPr lang="nb-NO" smtClean="0"/>
              <a:t>3</a:t>
            </a:fld>
            <a:endParaRPr lang="nb-NO"/>
          </a:p>
        </p:txBody>
      </p:sp>
      <p:pic>
        <p:nvPicPr>
          <p:cNvPr id="53" name="Picture Placeholder 9">
            <a:extLst>
              <a:ext uri="{FF2B5EF4-FFF2-40B4-BE49-F238E27FC236}">
                <a16:creationId xmlns:a16="http://schemas.microsoft.com/office/drawing/2014/main" id="{7323FEFF-EA79-C15C-A85E-87381C49706B}"/>
              </a:ext>
            </a:extLst>
          </p:cNvPr>
          <p:cNvPicPr>
            <a:picLocks noGrp="1" noChangeAspect="1"/>
          </p:cNvPicPr>
          <p:nvPr>
            <p:ph type="pic" sz="quarter" idx="23"/>
            <p:custDataLst>
              <p:tags r:id="rId1"/>
            </p:custDataLst>
          </p:nvPr>
        </p:nvPicPr>
        <p:blipFill>
          <a:blip r:embed="rId3">
            <a:extLst>
              <a:ext uri="{28A0092B-C50C-407E-A947-70E740481C1C}">
                <a14:useLocalDpi xmlns:a14="http://schemas.microsoft.com/office/drawing/2010/main"/>
              </a:ext>
            </a:extLst>
          </a:blip>
          <a:stretch>
            <a:fillRect/>
          </a:stretch>
        </p:blipFill>
        <p:spPr>
          <a:xfrm>
            <a:off x="5281613" y="0"/>
            <a:ext cx="6910387" cy="6858000"/>
          </a:xfrm>
        </p:spPr>
      </p:pic>
    </p:spTree>
    <p:extLst>
      <p:ext uri="{BB962C8B-B14F-4D97-AF65-F5344CB8AC3E}">
        <p14:creationId xmlns:p14="http://schemas.microsoft.com/office/powerpoint/2010/main" val="303197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3391EB-6E58-E81A-7CFD-25BC3FA53C6B}"/>
              </a:ext>
            </a:extLst>
          </p:cNvPr>
          <p:cNvSpPr>
            <a:spLocks noGrp="1"/>
          </p:cNvSpPr>
          <p:nvPr>
            <p:ph type="title"/>
          </p:nvPr>
        </p:nvSpPr>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Hur genomförs det gemensamma programmet?</a:t>
            </a:r>
          </a:p>
        </p:txBody>
      </p:sp>
      <p:sp>
        <p:nvSpPr>
          <p:cNvPr id="3" name="Undertittel 2">
            <a:extLst>
              <a:ext uri="{FF2B5EF4-FFF2-40B4-BE49-F238E27FC236}">
                <a16:creationId xmlns:a16="http://schemas.microsoft.com/office/drawing/2014/main" id="{7476982C-6902-9972-F7F8-549BB3CD855D}"/>
              </a:ext>
            </a:extLst>
          </p:cNvPr>
          <p:cNvSpPr>
            <a:spLocks noGrp="1"/>
          </p:cNvSpPr>
          <p:nvPr>
            <p:ph type="subTitle" idx="13"/>
          </p:nvPr>
        </p:nvSpPr>
        <p:spPr/>
        <p:txBody>
          <a:bodyPr/>
          <a:lstStyle/>
          <a:p>
            <a:endParaRPr lang="nb-NO"/>
          </a:p>
        </p:txBody>
      </p:sp>
      <p:sp>
        <p:nvSpPr>
          <p:cNvPr id="4" name="Plassholder for innhold 3">
            <a:extLst>
              <a:ext uri="{FF2B5EF4-FFF2-40B4-BE49-F238E27FC236}">
                <a16:creationId xmlns:a16="http://schemas.microsoft.com/office/drawing/2014/main" id="{A3A71B06-94D3-70ED-93BC-2DB9857CC201}"/>
              </a:ext>
            </a:extLst>
          </p:cNvPr>
          <p:cNvSpPr>
            <a:spLocks noGrp="1"/>
          </p:cNvSpPr>
          <p:nvPr>
            <p:ph sz="quarter" idx="14"/>
          </p:nvPr>
        </p:nvSpPr>
        <p:spPr/>
        <p:txBody>
          <a:bodyPr/>
          <a:lstStyle/>
          <a:p>
            <a:pPr marL="342900" lvl="0" indent="-342900">
              <a:buFont typeface="+mj-lt"/>
              <a:buAutoNum type="arabicPeriod"/>
              <a:tabLst>
                <a:tab pos="457200" algn="l"/>
              </a:tabLst>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Kort introduktion till årets tema, använd gärna den här PowerPoint-presentationen (7 minuter)</a:t>
            </a:r>
          </a:p>
          <a:p>
            <a:pPr marL="342900" lvl="0" indent="-342900">
              <a:buFont typeface="+mj-lt"/>
              <a:buAutoNum type="arabicPeriod"/>
              <a:tabLst>
                <a:tab pos="457200" algn="l"/>
              </a:tabLst>
            </a:pPr>
            <a:endParaRPr lang="nb-NO" kern="10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Spela upp filmen för årets HMS-vecka på storbildsskärm, eventuellt via mobiltelefonen (8 minuter)</a:t>
            </a:r>
          </a:p>
          <a:p>
            <a:pPr marL="342900" lvl="0" indent="-342900">
              <a:buFont typeface="+mj-lt"/>
              <a:buAutoNum type="arabicPeriod"/>
              <a:tabLst>
                <a:tab pos="457200" algn="l"/>
              </a:tabLst>
            </a:pPr>
            <a:endParaRPr lang="nb-NO" kern="10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Genomför reflektionsuppgifterna i mindre grupper. Gå ihop två och två eller tre och tre. Diskutera därefter svaren i plenum. (Avsätt tillräckligt med tid – minst 45 minuter)</a:t>
            </a:r>
          </a:p>
          <a:p>
            <a:pPr marL="342900" lvl="0" indent="-342900">
              <a:buFont typeface="+mj-lt"/>
              <a:buAutoNum type="arabicPeriod"/>
              <a:tabLst>
                <a:tab pos="457200" algn="l"/>
              </a:tabLst>
            </a:pPr>
            <a:endParaRPr lang="nb-NO" kern="100">
              <a:ea typeface="Calibri" panose="020F0502020204030204" pitchFamily="34" charset="0"/>
              <a:cs typeface="Times New Roman" panose="02020603050405020304" pitchFamily="18" charset="0"/>
            </a:endParaRPr>
          </a:p>
          <a:p>
            <a:pPr marL="0" lvl="0" indent="0">
              <a:buNone/>
              <a:tabLst>
                <a:tab pos="457200" algn="l"/>
              </a:tabLst>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Det gemensamma programmet tar cirka 60 minuter att genomföra i grupp. </a:t>
            </a:r>
          </a:p>
          <a:p>
            <a:endParaRPr lang="nb-NO"/>
          </a:p>
        </p:txBody>
      </p:sp>
      <p:sp>
        <p:nvSpPr>
          <p:cNvPr id="5" name="Plassholder for lysbildenummer 4">
            <a:extLst>
              <a:ext uri="{FF2B5EF4-FFF2-40B4-BE49-F238E27FC236}">
                <a16:creationId xmlns:a16="http://schemas.microsoft.com/office/drawing/2014/main" id="{145AB45C-AD5C-C864-A7AB-66736BE1E053}"/>
              </a:ext>
            </a:extLst>
          </p:cNvPr>
          <p:cNvSpPr>
            <a:spLocks noGrp="1"/>
          </p:cNvSpPr>
          <p:nvPr>
            <p:ph type="sldNum" sz="quarter" idx="17"/>
          </p:nvPr>
        </p:nvSpPr>
        <p:spPr/>
        <p:txBody>
          <a:bodyPr/>
          <a:lstStyle/>
          <a:p>
            <a:fld id="{24C8C45C-947F-4981-8B3F-4F32E973C901}" type="slidenum">
              <a:rPr lang="nb-NO" smtClean="0"/>
              <a:t>4</a:t>
            </a:fld>
            <a:endParaRPr lang="nb-NO"/>
          </a:p>
        </p:txBody>
      </p:sp>
    </p:spTree>
    <p:extLst>
      <p:ext uri="{BB962C8B-B14F-4D97-AF65-F5344CB8AC3E}">
        <p14:creationId xmlns:p14="http://schemas.microsoft.com/office/powerpoint/2010/main" val="12660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1F5324F-E050-AAC4-A7B0-6EFE82298FD4}"/>
              </a:ext>
            </a:extLst>
          </p:cNvPr>
          <p:cNvSpPr>
            <a:spLocks noGrp="1"/>
          </p:cNvSpPr>
          <p:nvPr>
            <p:ph type="sldNum" sz="quarter" idx="22"/>
          </p:nvPr>
        </p:nvSpPr>
        <p:spPr/>
        <p:txBody>
          <a:bodyPr/>
          <a:lstStyle/>
          <a:p>
            <a:fld id="{24C8C45C-947F-4981-8B3F-4F32E973C901}" type="slidenum">
              <a:rPr lang="nb-NO" smtClean="0"/>
              <a:t>5</a:t>
            </a:fld>
            <a:endParaRPr lang="nb-NO"/>
          </a:p>
        </p:txBody>
      </p:sp>
      <p:sp>
        <p:nvSpPr>
          <p:cNvPr id="3" name="Tittel 2">
            <a:extLst>
              <a:ext uri="{FF2B5EF4-FFF2-40B4-BE49-F238E27FC236}">
                <a16:creationId xmlns:a16="http://schemas.microsoft.com/office/drawing/2014/main" id="{92CCC5C6-3F5D-7F26-41DE-F2138DBC45FF}"/>
              </a:ext>
            </a:extLst>
          </p:cNvPr>
          <p:cNvSpPr>
            <a:spLocks noGrp="1"/>
          </p:cNvSpPr>
          <p:nvPr>
            <p:ph type="title"/>
          </p:nvPr>
        </p:nvSpPr>
        <p:spPr/>
        <p:txBody>
          <a:bodyPr/>
          <a:lstStyle/>
          <a:p>
            <a:r>
              <a:rPr lang="sv-SE" sz="2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Årets tema:</a:t>
            </a:r>
            <a:br>
              <a:rPr sz="5400"/>
            </a:br>
            <a:r>
              <a:rPr lang="sv-SE" sz="54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Arbetsmiljö och arbetshälsa</a:t>
            </a:r>
          </a:p>
        </p:txBody>
      </p:sp>
      <p:sp>
        <p:nvSpPr>
          <p:cNvPr id="5" name="TekstSylinder 4">
            <a:extLst>
              <a:ext uri="{FF2B5EF4-FFF2-40B4-BE49-F238E27FC236}">
                <a16:creationId xmlns:a16="http://schemas.microsoft.com/office/drawing/2014/main" id="{4D336D60-CBAC-62EE-A081-00C5E0205B47}"/>
              </a:ext>
            </a:extLst>
          </p:cNvPr>
          <p:cNvSpPr txBox="1"/>
          <p:nvPr/>
        </p:nvSpPr>
        <p:spPr>
          <a:xfrm>
            <a:off x="759600" y="5185888"/>
            <a:ext cx="6755897" cy="899160"/>
          </a:xfrm>
          <a:prstGeom prst="rect">
            <a:avLst/>
          </a:prstGeom>
          <a:noFill/>
        </p:spPr>
        <p:txBody>
          <a:bodyPr wrap="square" lIns="0" tIns="0" rIns="0" bIns="0" rtlCol="0">
            <a:spAutoFit/>
          </a:bodyPr>
          <a:lstStyle/>
          <a:p>
            <a:pPr>
              <a:spcAft>
                <a:spcPts val="600"/>
              </a:spcAft>
            </a:pPr>
            <a:r>
              <a:rPr lang="sv-SE"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Hur kan vi arbeta förebyggande för att skapa en arbetsmiljö som också bidrar till god arbetshälsa?</a:t>
            </a:r>
          </a:p>
          <a:p>
            <a:pPr algn="l">
              <a:spcAft>
                <a:spcPts val="600"/>
              </a:spcAft>
            </a:pPr>
            <a:endParaRPr lang="nb-NO">
              <a:solidFill>
                <a:schemeClr val="tx2"/>
              </a:solidFill>
            </a:endParaRPr>
          </a:p>
        </p:txBody>
      </p:sp>
    </p:spTree>
    <p:extLst>
      <p:ext uri="{BB962C8B-B14F-4D97-AF65-F5344CB8AC3E}">
        <p14:creationId xmlns:p14="http://schemas.microsoft.com/office/powerpoint/2010/main" val="11558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8418031-7E8B-CE0A-AA35-AB4E3D7AD7D8}"/>
              </a:ext>
            </a:extLst>
          </p:cNvPr>
          <p:cNvSpPr/>
          <p:nvPr/>
        </p:nvSpPr>
        <p:spPr>
          <a:xfrm>
            <a:off x="345687" y="1801089"/>
            <a:ext cx="11306313" cy="2100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8" name="Rektangel 7">
            <a:extLst>
              <a:ext uri="{FF2B5EF4-FFF2-40B4-BE49-F238E27FC236}">
                <a16:creationId xmlns:a16="http://schemas.microsoft.com/office/drawing/2014/main" id="{C6881246-3E8F-3651-EA1F-4A42D9993B18}"/>
              </a:ext>
            </a:extLst>
          </p:cNvPr>
          <p:cNvSpPr/>
          <p:nvPr/>
        </p:nvSpPr>
        <p:spPr>
          <a:xfrm>
            <a:off x="345687" y="4167840"/>
            <a:ext cx="11306313" cy="1675611"/>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2" name="Tittel 1">
            <a:extLst>
              <a:ext uri="{FF2B5EF4-FFF2-40B4-BE49-F238E27FC236}">
                <a16:creationId xmlns:a16="http://schemas.microsoft.com/office/drawing/2014/main" id="{BFBAF0B2-1599-F0F4-EE51-7F58B93FDA8E}"/>
              </a:ext>
            </a:extLst>
          </p:cNvPr>
          <p:cNvSpPr>
            <a:spLocks noGrp="1"/>
          </p:cNvSpPr>
          <p:nvPr>
            <p:ph type="title"/>
          </p:nvPr>
        </p:nvSpPr>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Vad menar vi med arbetsmiljö?</a:t>
            </a:r>
          </a:p>
        </p:txBody>
      </p:sp>
      <p:sp>
        <p:nvSpPr>
          <p:cNvPr id="3" name="Undertittel 2">
            <a:extLst>
              <a:ext uri="{FF2B5EF4-FFF2-40B4-BE49-F238E27FC236}">
                <a16:creationId xmlns:a16="http://schemas.microsoft.com/office/drawing/2014/main" id="{41F249BB-8C76-D9CF-A4D3-D7049F74FB84}"/>
              </a:ext>
            </a:extLst>
          </p:cNvPr>
          <p:cNvSpPr>
            <a:spLocks noGrp="1"/>
          </p:cNvSpPr>
          <p:nvPr>
            <p:ph type="subTitle" idx="13"/>
          </p:nvPr>
        </p:nvSpPr>
        <p:spPr/>
        <p:txBody>
          <a:bodyPr/>
          <a:lstStyle/>
          <a:p>
            <a:r>
              <a:rPr lang="sv-SE" sz="2800" b="0"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Fyra underkategorier</a:t>
            </a:r>
          </a:p>
        </p:txBody>
      </p:sp>
      <p:sp>
        <p:nvSpPr>
          <p:cNvPr id="4" name="Plassholder for innhold 3">
            <a:extLst>
              <a:ext uri="{FF2B5EF4-FFF2-40B4-BE49-F238E27FC236}">
                <a16:creationId xmlns:a16="http://schemas.microsoft.com/office/drawing/2014/main" id="{73520DA6-C14A-A2FA-759E-846903E1231B}"/>
              </a:ext>
            </a:extLst>
          </p:cNvPr>
          <p:cNvSpPr>
            <a:spLocks noGrp="1"/>
          </p:cNvSpPr>
          <p:nvPr>
            <p:ph sz="quarter" idx="14"/>
          </p:nvPr>
        </p:nvSpPr>
        <p:spPr>
          <a:xfrm>
            <a:off x="540000" y="1933200"/>
            <a:ext cx="6235269" cy="4107600"/>
          </a:xfrm>
        </p:spPr>
        <p:txBody>
          <a:bodyPr/>
          <a:lstStyle/>
          <a:p>
            <a:pPr marL="0" indent="0">
              <a:buNone/>
            </a:pPr>
            <a:r>
              <a:rPr lang="sv-SE"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Psykosocial arbetsmiljö </a:t>
            </a:r>
          </a:p>
          <a:p>
            <a:pPr marL="0" indent="0">
              <a:spcAft>
                <a:spcPts val="1200"/>
              </a:spcAft>
              <a:buNone/>
            </a:pPr>
            <a:r>
              <a:rPr lang="sv-SE"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Hur vi upplever arbetssituationen och arbetets innehåll, samt det mellanmänskliga samarbetet på jobbet. </a:t>
            </a:r>
            <a:endParaRPr lang="nb-NO" b="1">
              <a:solidFill>
                <a:schemeClr val="bg2"/>
              </a:solidFill>
            </a:endParaRPr>
          </a:p>
          <a:p>
            <a:pPr marL="0" indent="0">
              <a:buNone/>
            </a:pPr>
            <a:r>
              <a:rPr lang="sv-SE"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Organisatorisk arbetsmiljö </a:t>
            </a:r>
          </a:p>
          <a:p>
            <a:pPr marL="0" lvl="1" indent="0">
              <a:spcAft>
                <a:spcPts val="1200"/>
              </a:spcAft>
              <a:buNone/>
            </a:pPr>
            <a:r>
              <a:rPr lang="sv-SE"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Hur arbetet är organiserat, anpassat och fördelat bland oss som kollegor.</a:t>
            </a:r>
            <a:endParaRPr lang="nb-NO" b="1">
              <a:solidFill>
                <a:schemeClr val="bg2"/>
              </a:solidFill>
            </a:endParaRPr>
          </a:p>
          <a:p>
            <a:pPr marL="0" indent="0">
              <a:buNone/>
            </a:pPr>
            <a:endParaRPr lang="nb-NO" b="1"/>
          </a:p>
          <a:p>
            <a:pPr marL="0" indent="0">
              <a:buNone/>
            </a:pPr>
            <a:r>
              <a:rPr lang="sv-SE"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Fysisk arbetsmiljö </a:t>
            </a:r>
          </a:p>
          <a:p>
            <a:pPr marL="0" lvl="1" indent="0">
              <a:spcAft>
                <a:spcPts val="1200"/>
              </a:spcAft>
              <a:buNone/>
            </a:pPr>
            <a:r>
              <a:rPr lang="sv-SE"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Hur arbetet påverkar våra kroppar, både på kort och lång sikt.</a:t>
            </a:r>
            <a:endParaRPr lang="nb-NO" b="1">
              <a:solidFill>
                <a:schemeClr val="bg2"/>
              </a:solidFill>
            </a:endParaRPr>
          </a:p>
          <a:p>
            <a:pPr marL="0" indent="0">
              <a:buNone/>
            </a:pPr>
            <a:r>
              <a:rPr lang="sv-SE"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Kemisk och biologisk arbetsmiljö </a:t>
            </a:r>
          </a:p>
          <a:p>
            <a:pPr marL="0" lvl="1" indent="0">
              <a:buNone/>
            </a:pPr>
            <a:r>
              <a:rPr lang="sv-SE" sz="1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Om vi exponeras för kemiska och biologiska ämnen.</a:t>
            </a:r>
          </a:p>
          <a:p>
            <a:endParaRPr lang="nb-NO">
              <a:solidFill>
                <a:schemeClr val="bg2"/>
              </a:solidFill>
            </a:endParaRPr>
          </a:p>
        </p:txBody>
      </p:sp>
      <p:sp>
        <p:nvSpPr>
          <p:cNvPr id="5" name="Plassholder for lysbildenummer 4">
            <a:extLst>
              <a:ext uri="{FF2B5EF4-FFF2-40B4-BE49-F238E27FC236}">
                <a16:creationId xmlns:a16="http://schemas.microsoft.com/office/drawing/2014/main" id="{42ECC8C0-B3A9-9BA5-83C5-8E2D9BDED002}"/>
              </a:ext>
            </a:extLst>
          </p:cNvPr>
          <p:cNvSpPr>
            <a:spLocks noGrp="1"/>
          </p:cNvSpPr>
          <p:nvPr>
            <p:ph type="sldNum" sz="quarter" idx="17"/>
          </p:nvPr>
        </p:nvSpPr>
        <p:spPr/>
        <p:txBody>
          <a:bodyPr/>
          <a:lstStyle/>
          <a:p>
            <a:fld id="{24C8C45C-947F-4981-8B3F-4F32E973C901}" type="slidenum">
              <a:rPr lang="nb-NO" smtClean="0"/>
              <a:t>6</a:t>
            </a:fld>
            <a:endParaRPr lang="nb-NO"/>
          </a:p>
        </p:txBody>
      </p:sp>
      <p:sp>
        <p:nvSpPr>
          <p:cNvPr id="7" name="TekstSylinder 6">
            <a:extLst>
              <a:ext uri="{FF2B5EF4-FFF2-40B4-BE49-F238E27FC236}">
                <a16:creationId xmlns:a16="http://schemas.microsoft.com/office/drawing/2014/main" id="{BA25EC27-C811-D792-E3A7-ABB3ACFD1E71}"/>
              </a:ext>
            </a:extLst>
          </p:cNvPr>
          <p:cNvSpPr txBox="1"/>
          <p:nvPr/>
        </p:nvSpPr>
        <p:spPr>
          <a:xfrm>
            <a:off x="8041759" y="2445489"/>
            <a:ext cx="1857314" cy="1097280"/>
          </a:xfrm>
          <a:prstGeom prst="rect">
            <a:avLst/>
          </a:prstGeom>
          <a:noFill/>
        </p:spPr>
        <p:txBody>
          <a:bodyPr wrap="square" lIns="0" tIns="0" rIns="0" bIns="0" rtlCol="0">
            <a:spAutoFit/>
          </a:bodyPr>
          <a:lstStyle/>
          <a:p>
            <a:pPr algn="l">
              <a:spcAft>
                <a:spcPts val="600"/>
              </a:spcAft>
            </a:pPr>
            <a:r>
              <a:rPr lang="sv-SE"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Dessa frågor arbetade vi med under HMS-veckan 2022</a:t>
            </a:r>
          </a:p>
        </p:txBody>
      </p:sp>
      <p:sp>
        <p:nvSpPr>
          <p:cNvPr id="9" name="TekstSylinder 8">
            <a:extLst>
              <a:ext uri="{FF2B5EF4-FFF2-40B4-BE49-F238E27FC236}">
                <a16:creationId xmlns:a16="http://schemas.microsoft.com/office/drawing/2014/main" id="{887A8CDD-DEEE-3B48-3B88-5D72D528D3EF}"/>
              </a:ext>
            </a:extLst>
          </p:cNvPr>
          <p:cNvSpPr txBox="1"/>
          <p:nvPr/>
        </p:nvSpPr>
        <p:spPr>
          <a:xfrm>
            <a:off x="8041759" y="4539703"/>
            <a:ext cx="1857314" cy="822960"/>
          </a:xfrm>
          <a:prstGeom prst="rect">
            <a:avLst/>
          </a:prstGeom>
          <a:noFill/>
        </p:spPr>
        <p:txBody>
          <a:bodyPr wrap="square" lIns="0" tIns="0" rIns="0" bIns="0" rtlCol="0">
            <a:spAutoFit/>
          </a:bodyPr>
          <a:lstStyle/>
          <a:p>
            <a:pPr>
              <a:spcAft>
                <a:spcPts val="600"/>
              </a:spcAft>
            </a:pPr>
            <a:r>
              <a:rPr lang="sv-SE"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Dessa frågor kommer vi arbeta med under 2025</a:t>
            </a:r>
          </a:p>
        </p:txBody>
      </p:sp>
    </p:spTree>
    <p:extLst>
      <p:ext uri="{BB962C8B-B14F-4D97-AF65-F5344CB8AC3E}">
        <p14:creationId xmlns:p14="http://schemas.microsoft.com/office/powerpoint/2010/main" val="1833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C342500-1EF1-EE8B-954D-5F1DCC0E5677}"/>
              </a:ext>
            </a:extLst>
          </p:cNvPr>
          <p:cNvSpPr/>
          <p:nvPr/>
        </p:nvSpPr>
        <p:spPr>
          <a:xfrm>
            <a:off x="345687" y="1802674"/>
            <a:ext cx="11306313" cy="4040778"/>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a:p>
        </p:txBody>
      </p:sp>
      <p:sp>
        <p:nvSpPr>
          <p:cNvPr id="2" name="Tittel 1">
            <a:extLst>
              <a:ext uri="{FF2B5EF4-FFF2-40B4-BE49-F238E27FC236}">
                <a16:creationId xmlns:a16="http://schemas.microsoft.com/office/drawing/2014/main" id="{5B2A0BE0-475A-3EA7-51B8-E1075C605C95}"/>
              </a:ext>
            </a:extLst>
          </p:cNvPr>
          <p:cNvSpPr>
            <a:spLocks noGrp="1"/>
          </p:cNvSpPr>
          <p:nvPr>
            <p:ph type="title"/>
          </p:nvPr>
        </p:nvSpPr>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Vad menar vi med arbetsmiljö?</a:t>
            </a:r>
          </a:p>
        </p:txBody>
      </p:sp>
      <p:sp>
        <p:nvSpPr>
          <p:cNvPr id="3" name="Undertittel 2">
            <a:extLst>
              <a:ext uri="{FF2B5EF4-FFF2-40B4-BE49-F238E27FC236}">
                <a16:creationId xmlns:a16="http://schemas.microsoft.com/office/drawing/2014/main" id="{35B84D1C-6E12-385F-2D51-60455D74F831}"/>
              </a:ext>
            </a:extLst>
          </p:cNvPr>
          <p:cNvSpPr>
            <a:spLocks noGrp="1"/>
          </p:cNvSpPr>
          <p:nvPr>
            <p:ph type="subTitle" idx="13"/>
          </p:nvPr>
        </p:nvSpPr>
        <p:spPr/>
        <p:txBody>
          <a:bodyPr/>
          <a:lstStyle/>
          <a:p>
            <a:r>
              <a:rPr lang="sv-SE" sz="1800" b="0"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Under årets HMS-vecka kommer vi att identifiera fysiska, kemiska och biologiska riskfaktorer som kan bidra till att påverka arbetsmiljön och arbetshälsan</a:t>
            </a:r>
            <a:endParaRPr lang="nb-NO"/>
          </a:p>
        </p:txBody>
      </p:sp>
      <p:sp>
        <p:nvSpPr>
          <p:cNvPr id="4" name="Plassholder for innhold 3">
            <a:extLst>
              <a:ext uri="{FF2B5EF4-FFF2-40B4-BE49-F238E27FC236}">
                <a16:creationId xmlns:a16="http://schemas.microsoft.com/office/drawing/2014/main" id="{DC9BE981-E63A-826C-A7AF-72B8BC47B037}"/>
              </a:ext>
            </a:extLst>
          </p:cNvPr>
          <p:cNvSpPr>
            <a:spLocks noGrp="1"/>
          </p:cNvSpPr>
          <p:nvPr>
            <p:ph sz="quarter" idx="14"/>
          </p:nvPr>
        </p:nvSpPr>
        <p:spPr/>
        <p:txBody>
          <a:bodyPr/>
          <a:lstStyle/>
          <a:p>
            <a:pPr marL="0" indent="0">
              <a:buNone/>
            </a:pPr>
            <a:r>
              <a:rPr lang="sv-SE" sz="2000" b="1"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Fysiska riskfaktorer</a:t>
            </a:r>
          </a:p>
          <a:p>
            <a:pPr marL="0" indent="0">
              <a:buNone/>
            </a:pPr>
            <a:endParaRPr lang="nb-NO" b="1" dirty="0">
              <a:solidFill>
                <a:schemeClr val="bg2"/>
              </a:solidFill>
            </a:endParaRPr>
          </a:p>
          <a:p>
            <a:pPr marL="0" indent="0">
              <a:buNone/>
            </a:pPr>
            <a:r>
              <a:rPr lang="sv-SE" sz="1800" b="1"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Buller: </a:t>
            </a:r>
            <a:r>
              <a:rPr lang="sv-SE" sz="1800" b="0"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Långvarig exponering för höga ljudnivåer kan leda till hörselskador</a:t>
            </a:r>
          </a:p>
          <a:p>
            <a:pPr marL="0" indent="0">
              <a:buNone/>
            </a:pPr>
            <a:r>
              <a:rPr lang="sv-SE" sz="1800" b="1"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Vibrationer: </a:t>
            </a:r>
            <a:r>
              <a:rPr lang="sv-SE" sz="1800" b="0"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Vibrationer, särskilt från handhållna verktyg, kan leda till hand–arm-vibrationssyndrom</a:t>
            </a:r>
          </a:p>
          <a:p>
            <a:pPr marL="0" indent="0">
              <a:buNone/>
            </a:pPr>
            <a:r>
              <a:rPr lang="sv-SE" sz="1800" b="1"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Damm och partiklar: </a:t>
            </a:r>
            <a:r>
              <a:rPr lang="sv-SE" sz="1800" b="0"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Kvartsdamm, asbest, träflis. Exponering för damm över tid kan orsaka allvarliga lungsjukdomar</a:t>
            </a:r>
          </a:p>
          <a:p>
            <a:pPr marL="0" indent="0">
              <a:buNone/>
            </a:pPr>
            <a:r>
              <a:rPr lang="sv-SE" sz="1800" b="1"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Tunga lyft och ergonomisk belastning</a:t>
            </a:r>
            <a:r>
              <a:rPr lang="sv-SE" sz="1800" b="0" i="0" u="none" strike="noStrike" cap="none" baseline="0" dirty="0">
                <a:solidFill>
                  <a:srgbClr val="FFFFFF"/>
                </a:solidFill>
                <a:effectLst/>
                <a:uFill>
                  <a:solidFill>
                    <a:prstClr val="black">
                      <a:alpha val="0"/>
                    </a:prstClr>
                  </a:solidFill>
                </a:uFill>
                <a:latin typeface="Veidekke Favorit Offc"/>
                <a:ea typeface="Veidekke Favorit Offc"/>
                <a:cs typeface="Veidekke Favorit Offc"/>
              </a:rPr>
              <a:t> (inklusive statiskt och stillasittande arbete): Kan leda till muskel- och skelettproblem och dålig kondition</a:t>
            </a:r>
          </a:p>
          <a:p>
            <a:endParaRPr lang="nb-NO" dirty="0">
              <a:solidFill>
                <a:schemeClr val="bg2"/>
              </a:solidFill>
            </a:endParaRPr>
          </a:p>
        </p:txBody>
      </p:sp>
      <p:sp>
        <p:nvSpPr>
          <p:cNvPr id="5" name="Plassholder for innhold 4">
            <a:extLst>
              <a:ext uri="{FF2B5EF4-FFF2-40B4-BE49-F238E27FC236}">
                <a16:creationId xmlns:a16="http://schemas.microsoft.com/office/drawing/2014/main" id="{F30D7B24-F94A-90B9-CE42-FD9B9172B819}"/>
              </a:ext>
            </a:extLst>
          </p:cNvPr>
          <p:cNvSpPr>
            <a:spLocks noGrp="1"/>
          </p:cNvSpPr>
          <p:nvPr>
            <p:ph sz="quarter" idx="15"/>
          </p:nvPr>
        </p:nvSpPr>
        <p:spPr>
          <a:xfrm>
            <a:off x="6231599" y="1933200"/>
            <a:ext cx="5133087" cy="4107600"/>
          </a:xfrm>
        </p:spPr>
        <p:txBody>
          <a:bodyPr/>
          <a:lstStyle/>
          <a:p>
            <a:pPr marL="0" indent="0">
              <a:buNone/>
            </a:pPr>
            <a:r>
              <a:rPr lang="sv-SE" sz="20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Kemiska och biologiska riskfaktorer</a:t>
            </a:r>
          </a:p>
          <a:p>
            <a:pPr marL="0" indent="0">
              <a:buNone/>
            </a:pPr>
            <a:endParaRPr lang="nb-NO" sz="2000" b="1">
              <a:solidFill>
                <a:schemeClr val="bg2"/>
              </a:solidFill>
            </a:endParaRPr>
          </a:p>
          <a:p>
            <a:pPr marL="0" indent="0">
              <a:buNone/>
            </a:pPr>
            <a:r>
              <a:rPr lang="sv-SE" sz="1800" b="1"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Exponering för farliga kemiska ämnen: </a:t>
            </a:r>
            <a:r>
              <a:rPr lang="sv-SE" sz="18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Exponering för lösningsmedel, färg, lim och betongdamm kan orsaka kontaktallergier, hudproblem och andra allvarligare sjukdomar</a:t>
            </a:r>
          </a:p>
          <a:p>
            <a:endParaRPr lang="nb-NO">
              <a:solidFill>
                <a:schemeClr val="bg2"/>
              </a:solidFill>
            </a:endParaRPr>
          </a:p>
        </p:txBody>
      </p:sp>
      <p:sp>
        <p:nvSpPr>
          <p:cNvPr id="6" name="Plassholder for lysbildenummer 5">
            <a:extLst>
              <a:ext uri="{FF2B5EF4-FFF2-40B4-BE49-F238E27FC236}">
                <a16:creationId xmlns:a16="http://schemas.microsoft.com/office/drawing/2014/main" id="{5FC54BC7-DC36-0C9B-1BB2-BE0C8074E0C7}"/>
              </a:ext>
            </a:extLst>
          </p:cNvPr>
          <p:cNvSpPr>
            <a:spLocks noGrp="1"/>
          </p:cNvSpPr>
          <p:nvPr>
            <p:ph type="sldNum" sz="quarter" idx="18"/>
          </p:nvPr>
        </p:nvSpPr>
        <p:spPr/>
        <p:txBody>
          <a:bodyPr/>
          <a:lstStyle/>
          <a:p>
            <a:fld id="{24C8C45C-947F-4981-8B3F-4F32E973C901}" type="slidenum">
              <a:rPr lang="nb-NO" smtClean="0"/>
              <a:t>7</a:t>
            </a:fld>
            <a:endParaRPr lang="nb-NO"/>
          </a:p>
        </p:txBody>
      </p:sp>
    </p:spTree>
    <p:extLst>
      <p:ext uri="{BB962C8B-B14F-4D97-AF65-F5344CB8AC3E}">
        <p14:creationId xmlns:p14="http://schemas.microsoft.com/office/powerpoint/2010/main" val="296547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2166003-A1A5-1730-2DAD-3B1EB71E8AF7}"/>
              </a:ext>
            </a:extLst>
          </p:cNvPr>
          <p:cNvSpPr>
            <a:spLocks noGrp="1"/>
          </p:cNvSpPr>
          <p:nvPr>
            <p:ph type="body" sz="quarter" idx="22"/>
          </p:nvPr>
        </p:nvSpPr>
        <p:spPr/>
        <p:txBody>
          <a:bodyPr/>
          <a:lstStyle/>
          <a:p>
            <a:endParaRPr lang="nb-NO"/>
          </a:p>
        </p:txBody>
      </p:sp>
      <p:sp>
        <p:nvSpPr>
          <p:cNvPr id="3" name="Tittel 2">
            <a:extLst>
              <a:ext uri="{FF2B5EF4-FFF2-40B4-BE49-F238E27FC236}">
                <a16:creationId xmlns:a16="http://schemas.microsoft.com/office/drawing/2014/main" id="{53B0BA32-03B6-03AB-A60A-D0C32E02F8F1}"/>
              </a:ext>
            </a:extLst>
          </p:cNvPr>
          <p:cNvSpPr>
            <a:spLocks noGrp="1"/>
          </p:cNvSpPr>
          <p:nvPr>
            <p:ph type="title"/>
          </p:nvPr>
        </p:nvSpPr>
        <p:spPr/>
        <p:txBody>
          <a:bodyPr/>
          <a:lstStyle/>
          <a:p>
            <a:r>
              <a:rPr lang="sv-SE" sz="3600" b="1" i="0" u="none" strike="noStrike" cap="none" baseline="0">
                <a:solidFill>
                  <a:srgbClr val="380016"/>
                </a:solidFill>
                <a:effectLst/>
                <a:uFill>
                  <a:solidFill>
                    <a:prstClr val="black">
                      <a:alpha val="0"/>
                    </a:prstClr>
                  </a:solidFill>
                </a:uFill>
                <a:latin typeface="Veidekke Favorit Offc"/>
                <a:ea typeface="Veidekke Favorit Offc"/>
                <a:cs typeface="Veidekke Favorit Offc"/>
              </a:rPr>
              <a:t>Vad menar vi med arbetshälsa?</a:t>
            </a:r>
          </a:p>
        </p:txBody>
      </p:sp>
      <p:pic>
        <p:nvPicPr>
          <p:cNvPr id="17" name="Picture Placeholder 3">
            <a:extLst>
              <a:ext uri="{FF2B5EF4-FFF2-40B4-BE49-F238E27FC236}">
                <a16:creationId xmlns:a16="http://schemas.microsoft.com/office/drawing/2014/main" id="{9B83F20F-E1DB-0ED4-E7F9-D3337A4E0058}"/>
              </a:ext>
            </a:extLst>
          </p:cNvPr>
          <p:cNvPicPr>
            <a:picLocks noGrp="1" noChangeAspect="1"/>
          </p:cNvPicPr>
          <p:nvPr>
            <p:ph type="pic" sz="quarter" idx="23"/>
            <p:custDataLst>
              <p:tags r:id="rId1"/>
            </p:custDataLst>
          </p:nvPr>
        </p:nvPicPr>
        <p:blipFill>
          <a:blip r:embed="rId3">
            <a:extLst>
              <a:ext uri="{28A0092B-C50C-407E-A947-70E740481C1C}">
                <a14:useLocalDpi xmlns:a14="http://schemas.microsoft.com/office/drawing/2010/main"/>
              </a:ext>
            </a:extLst>
          </a:blip>
          <a:stretch>
            <a:fillRect/>
          </a:stretch>
        </p:blipFill>
        <p:spPr>
          <a:xfrm>
            <a:off x="5281613" y="0"/>
            <a:ext cx="6910387" cy="6858000"/>
          </a:xfrm>
        </p:spPr>
      </p:pic>
      <p:sp>
        <p:nvSpPr>
          <p:cNvPr id="6" name="Plassholder for innhold 5">
            <a:extLst>
              <a:ext uri="{FF2B5EF4-FFF2-40B4-BE49-F238E27FC236}">
                <a16:creationId xmlns:a16="http://schemas.microsoft.com/office/drawing/2014/main" id="{15048FE3-0B43-6D68-E3A7-7B4F018C8D15}"/>
              </a:ext>
            </a:extLst>
          </p:cNvPr>
          <p:cNvSpPr>
            <a:spLocks noGrp="1"/>
          </p:cNvSpPr>
          <p:nvPr>
            <p:ph sz="quarter" idx="14"/>
          </p:nvPr>
        </p:nvSpPr>
        <p:spPr/>
        <p:txBody>
          <a:bodyPr/>
          <a:lstStyle/>
          <a:p>
            <a:pPr marL="0" indent="0">
              <a:buNone/>
            </a:pPr>
            <a:r>
              <a:rPr lang="sv-SE" sz="1800" b="1"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Arbetshälsa är hur arbetet påverkar individens hälsa.</a:t>
            </a:r>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Vi vill att Veidekke ska vara en säker och hälsofrämjande arbetsplats. Och varje dag gör vi val som kan påverka vår egen och andras hälsa. </a:t>
            </a:r>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Vad bör vi tänka på – på kort och lång sikt – för att förebygga muskel- och skelettproblem och undvika skadlig exponering?</a:t>
            </a:r>
          </a:p>
          <a:p>
            <a:pPr marL="0" indent="0">
              <a:buNone/>
            </a:pPr>
            <a:r>
              <a:rPr lang="sv-SE" sz="1800" b="0" i="0" u="none" strike="noStrike" cap="none" baseline="0">
                <a:solidFill>
                  <a:srgbClr val="000000"/>
                </a:solidFill>
                <a:effectLst/>
                <a:uFill>
                  <a:solidFill>
                    <a:prstClr val="black">
                      <a:alpha val="0"/>
                    </a:prstClr>
                  </a:solidFill>
                </a:uFill>
                <a:latin typeface="Veidekke Favorit Offc"/>
                <a:ea typeface="Veidekke Favorit Offc"/>
                <a:cs typeface="Veidekke Favorit Offc"/>
              </a:rPr>
              <a:t>Hur kan vi arbeta förebyggande för att skapa en hälsofrämjande arbetsmiljö?</a:t>
            </a:r>
          </a:p>
          <a:p>
            <a:pPr marL="0" indent="0">
              <a:buNone/>
            </a:pPr>
            <a:endParaRPr lang="nb-NO"/>
          </a:p>
        </p:txBody>
      </p:sp>
      <p:sp>
        <p:nvSpPr>
          <p:cNvPr id="7" name="Plassholder for tekst 6">
            <a:extLst>
              <a:ext uri="{FF2B5EF4-FFF2-40B4-BE49-F238E27FC236}">
                <a16:creationId xmlns:a16="http://schemas.microsoft.com/office/drawing/2014/main" id="{7B12AAFB-D1EC-6D73-1512-A4606EA01610}"/>
              </a:ext>
            </a:extLst>
          </p:cNvPr>
          <p:cNvSpPr>
            <a:spLocks noGrp="1"/>
          </p:cNvSpPr>
          <p:nvPr>
            <p:ph type="body" sz="quarter" idx="18"/>
          </p:nvPr>
        </p:nvSpPr>
        <p:spPr/>
        <p:txBody>
          <a:bodyPr/>
          <a:lstStyle/>
          <a:p>
            <a:endParaRPr lang="nb-NO"/>
          </a:p>
        </p:txBody>
      </p:sp>
      <p:sp>
        <p:nvSpPr>
          <p:cNvPr id="8" name="Plassholder for lysbildenummer 7">
            <a:extLst>
              <a:ext uri="{FF2B5EF4-FFF2-40B4-BE49-F238E27FC236}">
                <a16:creationId xmlns:a16="http://schemas.microsoft.com/office/drawing/2014/main" id="{DE9C2030-06FE-964A-69DE-402D68919A5E}"/>
              </a:ext>
            </a:extLst>
          </p:cNvPr>
          <p:cNvSpPr>
            <a:spLocks noGrp="1"/>
          </p:cNvSpPr>
          <p:nvPr>
            <p:ph type="sldNum" sz="quarter" idx="21"/>
          </p:nvPr>
        </p:nvSpPr>
        <p:spPr/>
        <p:txBody>
          <a:bodyPr/>
          <a:lstStyle/>
          <a:p>
            <a:fld id="{24C8C45C-947F-4981-8B3F-4F32E973C901}" type="slidenum">
              <a:rPr lang="nb-NO" smtClean="0"/>
              <a:t>8</a:t>
            </a:fld>
            <a:endParaRPr lang="nb-NO"/>
          </a:p>
        </p:txBody>
      </p:sp>
    </p:spTree>
    <p:extLst>
      <p:ext uri="{BB962C8B-B14F-4D97-AF65-F5344CB8AC3E}">
        <p14:creationId xmlns:p14="http://schemas.microsoft.com/office/powerpoint/2010/main" val="23092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4FA4644C-C11E-F1F4-A707-E8505D976FFF}"/>
              </a:ext>
            </a:extLst>
          </p:cNvPr>
          <p:cNvSpPr>
            <a:spLocks noGrp="1"/>
          </p:cNvSpPr>
          <p:nvPr>
            <p:ph type="sldNum" sz="quarter" idx="22"/>
          </p:nvPr>
        </p:nvSpPr>
        <p:spPr/>
        <p:txBody>
          <a:bodyPr/>
          <a:lstStyle/>
          <a:p>
            <a:fld id="{24C8C45C-947F-4981-8B3F-4F32E973C901}" type="slidenum">
              <a:rPr lang="nb-NO" smtClean="0"/>
              <a:t>9</a:t>
            </a:fld>
            <a:endParaRPr lang="nb-NO"/>
          </a:p>
        </p:txBody>
      </p:sp>
      <p:sp>
        <p:nvSpPr>
          <p:cNvPr id="3" name="Tittel 2">
            <a:extLst>
              <a:ext uri="{FF2B5EF4-FFF2-40B4-BE49-F238E27FC236}">
                <a16:creationId xmlns:a16="http://schemas.microsoft.com/office/drawing/2014/main" id="{DD3A1DF9-A2E5-A1A8-81DD-EFE125CA5713}"/>
              </a:ext>
            </a:extLst>
          </p:cNvPr>
          <p:cNvSpPr>
            <a:spLocks noGrp="1"/>
          </p:cNvSpPr>
          <p:nvPr>
            <p:ph type="title"/>
          </p:nvPr>
        </p:nvSpPr>
        <p:spPr>
          <a:xfrm>
            <a:off x="759600" y="2714178"/>
            <a:ext cx="8436651" cy="2355934"/>
          </a:xfrm>
        </p:spPr>
        <p:txBody>
          <a:bodyPr/>
          <a:lstStyle/>
          <a:p>
            <a:r>
              <a:rPr lang="sv-SE" sz="3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Många av de risker som är förknippade med slitage och sjukdom är inte omedelbart uppenbara under arbetsoperationen. </a:t>
            </a:r>
            <a:br>
              <a:rPr sz="3600"/>
            </a:br>
            <a:br>
              <a:rPr sz="3600"/>
            </a:br>
            <a:r>
              <a:rPr lang="sv-SE" sz="3600" b="0" i="0" u="none" strike="noStrike" cap="none" baseline="0">
                <a:solidFill>
                  <a:srgbClr val="FFFFFF"/>
                </a:solidFill>
                <a:effectLst/>
                <a:uFill>
                  <a:solidFill>
                    <a:prstClr val="black">
                      <a:alpha val="0"/>
                    </a:prstClr>
                  </a:solidFill>
                </a:uFill>
                <a:latin typeface="Veidekke Favorit Offc"/>
                <a:ea typeface="Veidekke Favorit Offc"/>
                <a:cs typeface="Veidekke Favorit Offc"/>
              </a:rPr>
              <a:t>Man känner dem i kroppen först efter långvarig exponering. </a:t>
            </a:r>
            <a:br>
              <a:rPr sz="3600"/>
            </a:br>
            <a:endParaRPr lang="nb-NO" sz="3600"/>
          </a:p>
        </p:txBody>
      </p:sp>
    </p:spTree>
    <p:extLst>
      <p:ext uri="{BB962C8B-B14F-4D97-AF65-F5344CB8AC3E}">
        <p14:creationId xmlns:p14="http://schemas.microsoft.com/office/powerpoint/2010/main" val="171428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ags/tag2.xml><?xml version="1.0" encoding="utf-8"?>
<p:tagLst xmlns:a="http://schemas.openxmlformats.org/drawingml/2006/main" xmlns:r="http://schemas.openxmlformats.org/officeDocument/2006/relationships" xmlns:p="http://schemas.openxmlformats.org/presentationml/2006/main">
  <p:tag name="TEMPLAFYSLIDEID" val="636724284843934355"/>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ansa\AppData\Local\Templafy\AddIns\PowerPointVsto\d0af956b-0b8e-4821-bfc5-3a686c731830.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ansa\AppData\Local\Templafy\AddIns\PowerPointVsto\2d1b591b-6d1c-43dd-865a-00cb1a1ece3b.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ansa\AppData\Local\Templafy\AddIns\PowerPointVsto\2e4c34bc-40ba-4624-aa5e-d25060afa472.jpeg"/>
</p:tagLst>
</file>

<file path=ppt/theme/theme1.xml><?xml version="1.0" encoding="utf-8"?>
<a:theme xmlns:a="http://schemas.openxmlformats.org/drawingml/2006/main" name="Blank">
  <a:themeElements>
    <a:clrScheme name="Veidekke 2024">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33335C"/>
      </a:accent6>
      <a:hlink>
        <a:srgbClr val="F61B33"/>
      </a:hlink>
      <a:folHlink>
        <a:srgbClr val="CCCCFF"/>
      </a:folHlink>
    </a:clrScheme>
    <a:fontScheme name="Veidekke Favorit 2022">
      <a:majorFont>
        <a:latin typeface="Veidekke Favorit Offc"/>
        <a:ea typeface="Veidekke Favorit Offc"/>
        <a:cs typeface="Arial"/>
      </a:majorFont>
      <a:minorFont>
        <a:latin typeface="Veidekke Favorit Offc"/>
        <a:ea typeface="Veidekke Favorit 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spcAft>
            <a:spcPts val="600"/>
          </a:spcAft>
          <a:defRPr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dirty="0" smtClean="0">
            <a:solidFill>
              <a:schemeClr val="tx2"/>
            </a:solidFill>
          </a:defRPr>
        </a:defPPr>
      </a:lstStyle>
    </a:txDef>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E63639B-00EC-40F9-BDAD-6A9936785324}" vid="{F7C00E83-EC97-4EF3-A141-5231F1D1CD91}"/>
    </a:ext>
  </a:extLst>
</a:theme>
</file>

<file path=ppt/theme/theme2.xml><?xml version="1.0" encoding="utf-8"?>
<a:theme xmlns:a="http://schemas.openxmlformats.org/drawingml/2006/main" name="Office-tema">
  <a:themeElements>
    <a:clrScheme name="Veidekke 2024">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33335C"/>
      </a:accent6>
      <a:hlink>
        <a:srgbClr val="F61B33"/>
      </a:hlink>
      <a:folHlink>
        <a:srgbClr val="CCCCFF"/>
      </a:folHlink>
    </a:clrScheme>
    <a:fontScheme name="Veidekke Favorit 2022">
      <a:maj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idekke 2024">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33335C"/>
      </a:accent6>
      <a:hlink>
        <a:srgbClr val="F61B33"/>
      </a:hlink>
      <a:folHlink>
        <a:srgbClr val="CCCCFF"/>
      </a:folHlink>
    </a:clrScheme>
    <a:fontScheme name="Veidekke Favorit 2022">
      <a:maj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idekke Favorit Offc"/>
        <a:ea typeface="Veidekke Favorit Offc"/>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mc95744479d24e88a993b01b2952fb12 xmlns="884da6ee-ee1f-4cee-81b7-d079beb9020d">
      <Terms xmlns="http://schemas.microsoft.com/office/infopath/2007/PartnerControls">
        <TermInfo xmlns="http://schemas.microsoft.com/office/infopath/2007/PartnerControls">
          <TermName xmlns="http://schemas.microsoft.com/office/infopath/2007/PartnerControls">Konsern</TermName>
          <TermId xmlns="http://schemas.microsoft.com/office/infopath/2007/PartnerControls">74375cae-8c5b-4f23-9737-a1074b6f6932</TermId>
        </TermInfo>
      </Terms>
    </mc95744479d24e88a993b01b2952fb12>
    <TaxCatchAll xmlns="884da6ee-ee1f-4cee-81b7-d079beb9020d">
      <Value>2</Value>
      <Value>1</Value>
    </TaxCatchAll>
    <a063ae0ea81541cba35606fe2622259b xmlns="884da6ee-ee1f-4cee-81b7-d079beb9020d">
      <Terms xmlns="http://schemas.microsoft.com/office/infopath/2007/PartnerControls">
        <TermInfo xmlns="http://schemas.microsoft.com/office/infopath/2007/PartnerControls">
          <TermName xmlns="http://schemas.microsoft.com/office/infopath/2007/PartnerControls">Norge</TermName>
          <TermId xmlns="http://schemas.microsoft.com/office/infopath/2007/PartnerControls">eeab8bf1-76d1-4f92-aee9-f4aa0915eacc</TermId>
        </TermInfo>
      </Terms>
    </a063ae0ea81541cba35606fe2622259b>
    <lcf76f155ced4ddcb4097134ff3c332f xmlns="aeda763a-b8db-43e0-9e22-da126f4d67b8">
      <Terms xmlns="http://schemas.microsoft.com/office/infopath/2007/PartnerControls"/>
    </lcf76f155ced4ddcb4097134ff3c332f>
  </documentManagement>
</p:properties>
</file>

<file path=customXml/item10.xml><?xml version="1.0" encoding="utf-8"?>
<TemplafyTemplateConfiguration><![CDATA[{"elementsMetadata":[{"type":"shape","id":"9ac12af5-df21-41d2-8354-279c239b6798","elementConfiguration":{"binding":"Form.Footer","disableUpdates":false,"type":"text"}},{"type":"shape","id":"a0b74702-c7ae-44e0-89cd-47a57c5cb82b","elementConfiguration":{"format":"{{DateFormats.GeneralDate}}","binding":"Form.Date","disableUpdates":false,"type":"date"}},{"type":"shape","id":"ab62d7d9-2822-4bc1-ab6b-7e0c8412506f","elementConfiguration":{"binding":"Form.Footer","disableUpdates":false,"type":"text"}},{"type":"shape","id":"55e84658-1c3f-46f3-9fa7-f2f1724dd916","elementConfiguration":{"format":"{{DateFormats.GeneralDate}}","binding":"Form.Date","disableUpdates":false,"type":"date"}},{"type":"shape","id":"1f7dcb65-4c52-4838-acd9-3adf903ddefa","elementConfiguration":{"binding":"Form.Footer","disableUpdates":false,"type":"text"}},{"type":"shape","id":"fe4139f8-c7df-4dbd-a9ae-47ec13f35ad0","elementConfiguration":{"format":"{{DateFormats.GeneralDate}}","binding":"Form.Date","disableUpdates":false,"type":"date"}},{"type":"shape","id":"2737f3f2-62b5-4090-85e6-e974242b4670","elementConfiguration":{"binding":"Form.Footer","disableUpdates":false,"type":"text"}},{"type":"shape","id":"208c6e85-2b0e-4fae-88d6-09165a81ba43","elementConfiguration":{"binding":"Form.Footer","disableUpdates":false,"type":"text"}},{"type":"shape","id":"fea13a60-6533-42b6-9d0f-fadf0a72b10c","elementConfiguration":{"format":"{{DateFormats.GeneralDate}}","binding":"Form.Date","disableUpdates":false,"type":"date"}},{"type":"shape","id":"91dfb2ab-b3b8-4c24-b933-03363ee5bfa2","elementConfiguration":{"binding":"Form.Footer","disableUpdates":false,"type":"text"}},{"type":"shape","id":"b74327e7-8b59-46a2-a302-f9c04ead024a","elementConfiguration":{"binding":"Form.Footer","disableUpdates":false,"type":"text"}},{"type":"shape","id":"f22da234-685e-42c5-ad48-22505a74c4f7","elementConfiguration":{"format":"{{DateFormats.GeneralDate}}","binding":"Form.Date","disableUpdates":false,"type":"date"}},{"type":"shape","id":"6e2e082d-6532-4236-8e63-2ce89aeac0be","elementConfiguration":{"binding":"Form.Footer","disableUpdates":false,"type":"text"}},{"type":"shape","id":"1ad81cce-2104-40a0-985c-bac746e763eb","elementConfiguration":{"format":"{{DateFormats.GeneralDate}}","binding":"Form.Date","disableUpdates":false,"type":"date"}},{"type":"shape","id":"59db756d-76f3-4512-b230-bb9b64925aee","elementConfiguration":{"binding":"Form.Footer","disableUpdates":false,"type":"text"}},{"type":"shape","id":"d9890d14-ad19-40a6-9ffb-5f7384c62ae5","elementConfiguration":{"format":"{{DateFormats.GeneralDate}}","binding":"Form.Date","disableUpdates":false,"type":"date"}},{"type":"shape","id":"03ec4adf-5c17-4e6a-a51c-17c3efb809c8","elementConfiguration":{"binding":"Form.Footer","disableUpdates":false,"type":"text"}},{"type":"shape","id":"6528f6c6-4878-482b-b70f-a00095be967a","elementConfiguration":{"binding":"Form.Footer","disableUpdates":false,"type":"text"}},{"type":"shape","id":"5a7fff18-bdf2-4ea8-a186-baefa7b41549","elementConfiguration":{"binding":"Form.Footer","disableUpdates":false,"type":"text"}}],"transformationConfigurations":[{"language":"{{DocumentLanguage}}","disableUpdates":false,"type":"proofingLanguage"}],"templateName":"","templateDescription":"","enableDocumentContentUpdater":true,"version":"1.9"}]]></TemplafyTemplateConfiguration>
</file>

<file path=customXml/item11.xml><?xml version="1.0" encoding="utf-8"?>
<TemplafySlideTemplateConfiguration><![CDATA[{"elementsMetadata":[],"enableDocumentContentUpdater":true,"documentContentValidatorConfiguration":{"enableDocumentContentValidator":false,"documentContentValidatorVersion":0},"slideId":"636731210706169128","version":"1.1"}]]></TemplafySlideTemplateConfiguration>
</file>

<file path=customXml/item12.xml><?xml version="1.0" encoding="utf-8"?>
<TemplafySlideFormConfiguration><![CDATA[{"formFields":[],"formDataEntries":[]}]]></TemplafySlideFormConfiguration>
</file>

<file path=customXml/item13.xml><?xml version="1.0" encoding="utf-8"?>
<ct:contentTypeSchema xmlns:ct="http://schemas.microsoft.com/office/2006/metadata/contentType" xmlns:ma="http://schemas.microsoft.com/office/2006/metadata/properties/metaAttributes" ct:_="" ma:_="" ma:contentTypeName="Dokument" ma:contentTypeID="0x010100ED0DA606B66FFF4C9BBBE9794B95F31A" ma:contentTypeVersion="18" ma:contentTypeDescription="Opprett et nytt dokument." ma:contentTypeScope="" ma:versionID="7b219a645efe0b192bd4ebddeee7e116">
  <xsd:schema xmlns:xsd="http://www.w3.org/2001/XMLSchema" xmlns:xs="http://www.w3.org/2001/XMLSchema" xmlns:p="http://schemas.microsoft.com/office/2006/metadata/properties" xmlns:ns2="884da6ee-ee1f-4cee-81b7-d079beb9020d" xmlns:ns3="aeda763a-b8db-43e0-9e22-da126f4d67b8" targetNamespace="http://schemas.microsoft.com/office/2006/metadata/properties" ma:root="true" ma:fieldsID="4b96b7132f9c0745bae88ec09290ef9c" ns2:_="" ns3:_="">
    <xsd:import namespace="884da6ee-ee1f-4cee-81b7-d079beb9020d"/>
    <xsd:import namespace="aeda763a-b8db-43e0-9e22-da126f4d67b8"/>
    <xsd:element name="properties">
      <xsd:complexType>
        <xsd:sequence>
          <xsd:element name="documentManagement">
            <xsd:complexType>
              <xsd:all>
                <xsd:element ref="ns2:a063ae0ea81541cba35606fe2622259b" minOccurs="0"/>
                <xsd:element ref="ns2:TaxCatchAll" minOccurs="0"/>
                <xsd:element ref="ns2:mc95744479d24e88a993b01b2952fb12" minOccurs="0"/>
                <xsd:element ref="ns3:MediaServiceMetadata" minOccurs="0"/>
                <xsd:element ref="ns3:MediaServiceFastMetadata" minOccurs="0"/>
                <xsd:element ref="ns3:MediaServiceDateTaken" minOccurs="0"/>
                <xsd:element ref="ns3:MediaServiceAutoTags" minOccurs="0"/>
                <xsd:element ref="ns3:MediaLengthInSeconds" minOccurs="0"/>
                <xsd:element ref="ns3:lcf76f155ced4ddcb4097134ff3c332f" minOccurs="0"/>
                <xsd:element ref="ns3:MediaServiceGenerationTime" minOccurs="0"/>
                <xsd:element ref="ns3:MediaServiceEventHashCode" minOccurs="0"/>
                <xsd:element ref="ns3:MediaServiceObjectDetectorVersions"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da6ee-ee1f-4cee-81b7-d079beb9020d" elementFormDefault="qualified">
    <xsd:import namespace="http://schemas.microsoft.com/office/2006/documentManagement/types"/>
    <xsd:import namespace="http://schemas.microsoft.com/office/infopath/2007/PartnerControls"/>
    <xsd:element name="a063ae0ea81541cba35606fe2622259b" ma:index="9" nillable="true" ma:taxonomy="true" ma:internalName="a063ae0ea81541cba35606fe2622259b" ma:taxonomyFieldName="VD_Country" ma:displayName="Country" ma:fieldId="{a063ae0e-a815-41cb-a356-06fe2622259b}" ma:sspId="dc6d2205-f549-40ef-94bf-1bd95fe0bdba" ma:termSetId="40cf488b-91d2-4014-b51e-fa5dfd8beb3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c14b47a-8418-45d3-aaa2-de78bbd358c6}" ma:internalName="TaxCatchAll" ma:showField="CatchAllData" ma:web="884da6ee-ee1f-4cee-81b7-d079beb9020d">
      <xsd:complexType>
        <xsd:complexContent>
          <xsd:extension base="dms:MultiChoiceLookup">
            <xsd:sequence>
              <xsd:element name="Value" type="dms:Lookup" maxOccurs="unbounded" minOccurs="0" nillable="true"/>
            </xsd:sequence>
          </xsd:extension>
        </xsd:complexContent>
      </xsd:complexType>
    </xsd:element>
    <xsd:element name="mc95744479d24e88a993b01b2952fb12" ma:index="12" nillable="true" ma:taxonomy="true" ma:internalName="mc95744479d24e88a993b01b2952fb12" ma:taxonomyFieldName="VD_Organization" ma:displayName="Organization" ma:fieldId="{6c957444-79d2-4e88-a993-b01b2952fb12}" ma:sspId="dc6d2205-f549-40ef-94bf-1bd95fe0bdba" ma:termSetId="4de6bab4-212f-4f17-b273-1d73b191953c" ma:anchorId="00000000-0000-0000-0000-000000000000" ma:open="false" ma:isKeyword="false">
      <xsd:complexType>
        <xsd:sequence>
          <xsd:element ref="pc:Terms" minOccurs="0" maxOccurs="1"/>
        </xsd:sequence>
      </xsd:complexType>
    </xsd:element>
    <xsd:element name="SharedWithUsers" ma:index="2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da763a-b8db-43e0-9e22-da126f4d67b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dc6d2205-f549-40ef-94bf-1bd95fe0bdba"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TemplafySlideTemplateConfiguration><![CDATA[{"documentContentValidatorConfiguration":{"enableDocumentContentValidator":false,"documentContentValidatorVersion":0},"elementsMetadata":[],"slideId":"638699636305771813","enableDocumentContentUpdater":true,"version":"1.9"}]]></TemplafySlideTemplateConfiguration>
</file>

<file path=customXml/item15.xml><?xml version="1.0" encoding="utf-8"?>
<TemplafySlideFormConfiguration><![CDATA[{"formFields":[],"formDataEntries":[]}]]></TemplafySlideFormConfiguration>
</file>

<file path=customXml/item2.xml><?xml version="1.0" encoding="utf-8"?>
<TemplafySlideTemplateConfiguration><![CDATA[{"elementsMetadata":[],"enableDocumentContentUpdater":true,"documentContentValidatorConfiguration":{"enableDocumentContentValidator":false,"documentContentValidatorVersion":0},"slideId":"636731210706637872","version":"1.1"}]]></TemplafySlideTemplateConfiguration>
</file>

<file path=customXml/item3.xml><?xml version="1.0" encoding="utf-8"?>
<TemplafySlideTemplateConfiguration><![CDATA[{"elementsMetadata":[],"enableDocumentContentUpdater":true,"documentContentValidatorConfiguration":{"enableDocumentContentValidator":false,"documentContentValidatorVersion":0},"slideId":"636731210703825400","version":"1.1"}]]></TemplafySlideTemplateConfiguration>
</file>

<file path=customXml/item4.xml><?xml version="1.0" encoding="utf-8"?>
<TemplafyFormConfiguration><![CDATA[{"formFields":[],"formDataEntries":[]}]]></TemplafyFormConfiguration>
</file>

<file path=customXml/item5.xml><?xml version="1.0" encoding="utf-8"?>
<TemplafySlideTemplateConfiguration><![CDATA[{"elementsMetadata":[],"enableDocumentContentUpdater":true,"documentContentValidatorConfiguration":{"enableDocumentContentValidator":false,"documentContentValidatorVersion":0},"slideId":"636731210706794148","version":"1.1"}]]></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9ED1C6C8-3BBB-465B-819D-1FBF6A248A51}">
  <ds:schemaRefs>
    <ds:schemaRef ds:uri="aeda763a-b8db-43e0-9e22-da126f4d67b8"/>
    <ds:schemaRef ds:uri="http://purl.org/dc/elements/1.1/"/>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884da6ee-ee1f-4cee-81b7-d079beb9020d"/>
    <ds:schemaRef ds:uri="http://schemas.microsoft.com/office/2006/metadata/properties"/>
    <ds:schemaRef ds:uri="http://www.w3.org/XML/1998/namespace"/>
  </ds:schemaRefs>
</ds:datastoreItem>
</file>

<file path=customXml/itemProps10.xml><?xml version="1.0" encoding="utf-8"?>
<ds:datastoreItem xmlns:ds="http://schemas.openxmlformats.org/officeDocument/2006/customXml" ds:itemID="{EA1FE7B0-8006-489E-AE98-9950FE63513A}">
  <ds:schemaRefs/>
</ds:datastoreItem>
</file>

<file path=customXml/itemProps11.xml><?xml version="1.0" encoding="utf-8"?>
<ds:datastoreItem xmlns:ds="http://schemas.openxmlformats.org/officeDocument/2006/customXml" ds:itemID="{A4B406F4-1251-4A88-8354-A2050A704DA8}">
  <ds:schemaRefs/>
</ds:datastoreItem>
</file>

<file path=customXml/itemProps12.xml><?xml version="1.0" encoding="utf-8"?>
<ds:datastoreItem xmlns:ds="http://schemas.openxmlformats.org/officeDocument/2006/customXml" ds:itemID="{8C6545C5-5FC3-4F21-B6CA-17ED56311BD8}">
  <ds:schemaRefs/>
</ds:datastoreItem>
</file>

<file path=customXml/itemProps13.xml><?xml version="1.0" encoding="utf-8"?>
<ds:datastoreItem xmlns:ds="http://schemas.openxmlformats.org/officeDocument/2006/customXml" ds:itemID="{8ABB5F5E-81F4-475A-9EDF-A32803572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da6ee-ee1f-4cee-81b7-d079beb9020d"/>
    <ds:schemaRef ds:uri="aeda763a-b8db-43e0-9e22-da126f4d6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8069E0F1-9F06-4843-A31A-0582AFA85DBE}">
  <ds:schemaRefs/>
</ds:datastoreItem>
</file>

<file path=customXml/itemProps15.xml><?xml version="1.0" encoding="utf-8"?>
<ds:datastoreItem xmlns:ds="http://schemas.openxmlformats.org/officeDocument/2006/customXml" ds:itemID="{B110F952-0512-4414-9D74-97C3E9582A30}">
  <ds:schemaRefs/>
</ds:datastoreItem>
</file>

<file path=customXml/itemProps2.xml><?xml version="1.0" encoding="utf-8"?>
<ds:datastoreItem xmlns:ds="http://schemas.openxmlformats.org/officeDocument/2006/customXml" ds:itemID="{409F21E5-E86F-4756-9B1B-C883E365BA73}">
  <ds:schemaRefs/>
</ds:datastoreItem>
</file>

<file path=customXml/itemProps3.xml><?xml version="1.0" encoding="utf-8"?>
<ds:datastoreItem xmlns:ds="http://schemas.openxmlformats.org/officeDocument/2006/customXml" ds:itemID="{DDA4D963-764D-4BEF-95A2-5B50FA316A98}">
  <ds:schemaRefs/>
</ds:datastoreItem>
</file>

<file path=customXml/itemProps4.xml><?xml version="1.0" encoding="utf-8"?>
<ds:datastoreItem xmlns:ds="http://schemas.openxmlformats.org/officeDocument/2006/customXml" ds:itemID="{66FD51B9-83F1-43BC-AA96-BD43703FE846}">
  <ds:schemaRefs/>
</ds:datastoreItem>
</file>

<file path=customXml/itemProps5.xml><?xml version="1.0" encoding="utf-8"?>
<ds:datastoreItem xmlns:ds="http://schemas.openxmlformats.org/officeDocument/2006/customXml" ds:itemID="{65EC060A-A282-4186-9BC0-29749DBBFB42}">
  <ds:schemaRefs/>
</ds:datastoreItem>
</file>

<file path=customXml/itemProps6.xml><?xml version="1.0" encoding="utf-8"?>
<ds:datastoreItem xmlns:ds="http://schemas.openxmlformats.org/officeDocument/2006/customXml" ds:itemID="{E195EC0A-7CCE-44C4-AE37-D3AD7BF624CF}">
  <ds:schemaRefs/>
</ds:datastoreItem>
</file>

<file path=customXml/itemProps7.xml><?xml version="1.0" encoding="utf-8"?>
<ds:datastoreItem xmlns:ds="http://schemas.openxmlformats.org/officeDocument/2006/customXml" ds:itemID="{D26AA085-4532-49D4-92C7-84E151780CCB}">
  <ds:schemaRefs/>
</ds:datastoreItem>
</file>

<file path=customXml/itemProps8.xml><?xml version="1.0" encoding="utf-8"?>
<ds:datastoreItem xmlns:ds="http://schemas.openxmlformats.org/officeDocument/2006/customXml" ds:itemID="{33267D86-7E2E-4E23-8229-5622367E8E59}">
  <ds:schemaRefs>
    <ds:schemaRef ds:uri="http://schemas.microsoft.com/sharepoint/v3/contenttype/forms"/>
  </ds:schemaRefs>
</ds:datastoreItem>
</file>

<file path=customXml/itemProps9.xml><?xml version="1.0" encoding="utf-8"?>
<ds:datastoreItem xmlns:ds="http://schemas.openxmlformats.org/officeDocument/2006/customXml" ds:itemID="{3A41DC27-7883-4BB3-818E-986BAFEFA523}">
  <ds:schemaRefs/>
</ds:datastoreItem>
</file>

<file path=docProps/app.xml><?xml version="1.0" encoding="utf-8"?>
<Properties xmlns="http://schemas.openxmlformats.org/officeDocument/2006/extended-properties" xmlns:vt="http://schemas.openxmlformats.org/officeDocument/2006/docPropsVTypes">
  <Template>Blank</Template>
  <TotalTime>8000</TotalTime>
  <Words>763</Words>
  <Application>Microsoft Office PowerPoint</Application>
  <PresentationFormat>Widescreen</PresentationFormat>
  <Paragraphs>86</Paragraphs>
  <Slides>13</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Calibri</vt:lpstr>
      <vt:lpstr>Arial</vt:lpstr>
      <vt:lpstr>Veidekke Favorit Offc</vt:lpstr>
      <vt:lpstr>Blank</vt:lpstr>
      <vt:lpstr>Veidekkes  HMS-vecka 2025</vt:lpstr>
      <vt:lpstr>Vad är Veidekkes HMS-vecka?</vt:lpstr>
      <vt:lpstr>Vad är målen för HMS-veckan 2025?</vt:lpstr>
      <vt:lpstr>Hur genomförs det gemensamma programmet?</vt:lpstr>
      <vt:lpstr>Årets tema: Arbetsmiljö och arbetshälsa</vt:lpstr>
      <vt:lpstr>Vad menar vi med arbetsmiljö?</vt:lpstr>
      <vt:lpstr>Vad menar vi med arbetsmiljö?</vt:lpstr>
      <vt:lpstr>Vad menar vi med arbetshälsa?</vt:lpstr>
      <vt:lpstr>Många av de risker som är förknippade med slitage och sjukdom är inte omedelbart uppenbara under arbetsoperationen.   Man känner dem i kroppen först efter långvarig exponering.  </vt:lpstr>
      <vt:lpstr>Se årets HMS-film tillsammans</vt:lpstr>
      <vt:lpstr>Reflektionsuppgifter efter filmen</vt:lpstr>
      <vt:lpstr>Läs mer om arbetsmiljö och arbetshälsa på hms.veidekke.se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Veidekkes  HMS-uke 2025</dc:title>
  <dc:creator>Siv Elin Karlsen</dc:creator>
  <cp:keywords>class='Internal'</cp:keywords>
  <cp:lastModifiedBy>Ane Sangnes</cp:lastModifiedBy>
  <cp:revision>320</cp:revision>
  <dcterms:created xsi:type="dcterms:W3CDTF">2022-04-26T08:44:00Z</dcterms:created>
  <dcterms:modified xsi:type="dcterms:W3CDTF">2025-08-25T08:26:58Z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0x010100ED0DA606B66FFF4C9BBBE9794B95F31A</vt:lpwstr>
  </property>
  <property fmtid="{D5CDD505-2E9C-101B-9397-08002B2CF9AE}" pid="3" name="Created by">
    <vt:lpwstr>omnidocs.com</vt:lpwstr>
  </property>
  <property fmtid="{D5CDD505-2E9C-101B-9397-08002B2CF9AE}" pid="4" name="MediaServiceImageTags">
    <vt:lpwstr/>
  </property>
  <property fmtid="{D5CDD505-2E9C-101B-9397-08002B2CF9AE}" pid="5" name="TemplafyLanguageCode">
    <vt:lpwstr>nb-NO</vt:lpwstr>
  </property>
  <property fmtid="{D5CDD505-2E9C-101B-9397-08002B2CF9AE}" pid="6" name="TemplafyTemplateId">
    <vt:lpwstr>638699636301382321</vt:lpwstr>
  </property>
  <property fmtid="{D5CDD505-2E9C-101B-9397-08002B2CF9AE}" pid="7" name="TemplafyTenantId">
    <vt:lpwstr>veidekke</vt:lpwstr>
  </property>
  <property fmtid="{D5CDD505-2E9C-101B-9397-08002B2CF9AE}" pid="8" name="TemplafyTimeStamp">
    <vt:lpwstr>2022-05-16T10:24:34.6658112Z</vt:lpwstr>
  </property>
  <property fmtid="{D5CDD505-2E9C-101B-9397-08002B2CF9AE}" pid="9" name="TemplafyUserProfileId">
    <vt:lpwstr>636838242133223423</vt:lpwstr>
  </property>
  <property fmtid="{D5CDD505-2E9C-101B-9397-08002B2CF9AE}" pid="10" name="VD_Country">
    <vt:lpwstr>1;#Norge|eeab8bf1-76d1-4f92-aee9-f4aa0915eacc</vt:lpwstr>
  </property>
  <property fmtid="{D5CDD505-2E9C-101B-9397-08002B2CF9AE}" pid="11" name="VD_Organization">
    <vt:lpwstr>2;#Konsern|74375cae-8c5b-4f23-9737-a1074b6f6932</vt:lpwstr>
  </property>
</Properties>
</file>